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62" r:id="rId2"/>
    <p:sldId id="280" r:id="rId3"/>
    <p:sldId id="275" r:id="rId4"/>
    <p:sldId id="271" r:id="rId5"/>
    <p:sldId id="278" r:id="rId6"/>
    <p:sldId id="259" r:id="rId7"/>
    <p:sldId id="267" r:id="rId8"/>
    <p:sldId id="276" r:id="rId9"/>
    <p:sldId id="261" r:id="rId10"/>
    <p:sldId id="272" r:id="rId11"/>
    <p:sldId id="273" r:id="rId12"/>
    <p:sldId id="277" r:id="rId13"/>
    <p:sldId id="260" r:id="rId14"/>
    <p:sldId id="264" r:id="rId15"/>
    <p:sldId id="266" r:id="rId16"/>
    <p:sldId id="270" r:id="rId17"/>
    <p:sldId id="263" r:id="rId18"/>
    <p:sldId id="268" r:id="rId19"/>
    <p:sldId id="269" r:id="rId20"/>
  </p:sldIdLst>
  <p:sldSz cx="9144000" cy="6858000" type="screen4x3"/>
  <p:notesSz cx="9866313" cy="673576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mn-cs"/>
      </a:defRPr>
    </a:lvl5pPr>
    <a:lvl6pPr marL="2286000" algn="l" defTabSz="914400" rtl="0" eaLnBrk="1" latinLnBrk="0" hangingPunct="1">
      <a:defRPr kumimoji="1" sz="2400" kern="1200">
        <a:solidFill>
          <a:schemeClr val="tx1"/>
        </a:solidFill>
        <a:latin typeface="Arial" charset="0"/>
        <a:ea typeface="ＭＳ Ｐゴシック" charset="-128"/>
        <a:cs typeface="+mn-cs"/>
      </a:defRPr>
    </a:lvl6pPr>
    <a:lvl7pPr marL="2743200" algn="l" defTabSz="914400" rtl="0" eaLnBrk="1" latinLnBrk="0" hangingPunct="1">
      <a:defRPr kumimoji="1" sz="2400" kern="1200">
        <a:solidFill>
          <a:schemeClr val="tx1"/>
        </a:solidFill>
        <a:latin typeface="Arial" charset="0"/>
        <a:ea typeface="ＭＳ Ｐゴシック" charset="-128"/>
        <a:cs typeface="+mn-cs"/>
      </a:defRPr>
    </a:lvl7pPr>
    <a:lvl8pPr marL="3200400" algn="l" defTabSz="914400" rtl="0" eaLnBrk="1" latinLnBrk="0" hangingPunct="1">
      <a:defRPr kumimoji="1" sz="2400" kern="1200">
        <a:solidFill>
          <a:schemeClr val="tx1"/>
        </a:solidFill>
        <a:latin typeface="Arial" charset="0"/>
        <a:ea typeface="ＭＳ Ｐゴシック" charset="-128"/>
        <a:cs typeface="+mn-cs"/>
      </a:defRPr>
    </a:lvl8pPr>
    <a:lvl9pPr marL="3657600" algn="l" defTabSz="914400" rtl="0" eaLnBrk="1" latinLnBrk="0" hangingPunct="1">
      <a:defRPr kumimoji="1"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BCF"/>
    <a:srgbClr val="0D574E"/>
    <a:srgbClr val="FF0066"/>
    <a:srgbClr val="9BF090"/>
    <a:srgbClr val="0E6258"/>
    <a:srgbClr val="24348D"/>
    <a:srgbClr val="000000"/>
    <a:srgbClr val="666666"/>
    <a:srgbClr val="800040"/>
    <a:srgbClr val="DE437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825" autoAdjust="0"/>
  </p:normalViewPr>
  <p:slideViewPr>
    <p:cSldViewPr snapToGrid="0">
      <p:cViewPr varScale="1">
        <p:scale>
          <a:sx n="71" d="100"/>
          <a:sy n="71" d="100"/>
        </p:scale>
        <p:origin x="-978" y="-90"/>
      </p:cViewPr>
      <p:guideLst>
        <p:guide orient="horz" pos="2160"/>
        <p:guide pos="2880"/>
      </p:guideLst>
    </p:cSldViewPr>
  </p:slideViewPr>
  <p:outlineViewPr>
    <p:cViewPr>
      <p:scale>
        <a:sx n="33" d="100"/>
        <a:sy n="33" d="100"/>
      </p:scale>
      <p:origin x="0" y="936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275401" cy="336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588628" y="0"/>
            <a:ext cx="4275401" cy="336788"/>
          </a:xfrm>
          <a:prstGeom prst="rect">
            <a:avLst/>
          </a:prstGeom>
        </p:spPr>
        <p:txBody>
          <a:bodyPr vert="horz" lIns="91440" tIns="45720" rIns="91440" bIns="45720" rtlCol="0"/>
          <a:lstStyle>
            <a:lvl1pPr algn="r">
              <a:defRPr sz="1200"/>
            </a:lvl1pPr>
          </a:lstStyle>
          <a:p>
            <a:fld id="{66350B79-249F-4256-8E73-2A84F9EEF681}" type="datetimeFigureOut">
              <a:rPr kumimoji="1" lang="ja-JP" altLang="en-US" smtClean="0"/>
              <a:pPr/>
              <a:t>2012/12/28</a:t>
            </a:fld>
            <a:endParaRPr kumimoji="1" lang="ja-JP" altLang="en-US"/>
          </a:p>
        </p:txBody>
      </p:sp>
      <p:sp>
        <p:nvSpPr>
          <p:cNvPr id="4" name="フッター プレースホルダ 3"/>
          <p:cNvSpPr>
            <a:spLocks noGrp="1"/>
          </p:cNvSpPr>
          <p:nvPr>
            <p:ph type="ftr" sz="quarter" idx="2"/>
          </p:nvPr>
        </p:nvSpPr>
        <p:spPr>
          <a:xfrm>
            <a:off x="0" y="6397806"/>
            <a:ext cx="4275401"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588628" y="6397806"/>
            <a:ext cx="4275401" cy="336788"/>
          </a:xfrm>
          <a:prstGeom prst="rect">
            <a:avLst/>
          </a:prstGeom>
        </p:spPr>
        <p:txBody>
          <a:bodyPr vert="horz" lIns="91440" tIns="45720" rIns="91440" bIns="45720" rtlCol="0" anchor="b"/>
          <a:lstStyle>
            <a:lvl1pPr algn="r">
              <a:defRPr sz="1200"/>
            </a:lvl1pPr>
          </a:lstStyle>
          <a:p>
            <a:fld id="{06681D81-5355-4C6B-8D99-478DF5960CA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275401" cy="336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3075" name="Rectangle 3"/>
          <p:cNvSpPr>
            <a:spLocks noGrp="1" noChangeArrowheads="1"/>
          </p:cNvSpPr>
          <p:nvPr>
            <p:ph type="dt" idx="1"/>
          </p:nvPr>
        </p:nvSpPr>
        <p:spPr bwMode="auto">
          <a:xfrm>
            <a:off x="5590912" y="0"/>
            <a:ext cx="4275401" cy="336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3076" name="Rectangle 4"/>
          <p:cNvSpPr>
            <a:spLocks noGrp="1" noRot="1" noChangeAspect="1" noChangeArrowheads="1" noTextEdit="1"/>
          </p:cNvSpPr>
          <p:nvPr>
            <p:ph type="sldImg" idx="2"/>
          </p:nvPr>
        </p:nvSpPr>
        <p:spPr bwMode="auto">
          <a:xfrm>
            <a:off x="3249613" y="504825"/>
            <a:ext cx="3367087" cy="25257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1315510" y="3199488"/>
            <a:ext cx="7235295" cy="30310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8" name="Rectangle 6"/>
          <p:cNvSpPr>
            <a:spLocks noGrp="1" noChangeArrowheads="1"/>
          </p:cNvSpPr>
          <p:nvPr>
            <p:ph type="ftr" sz="quarter" idx="4"/>
          </p:nvPr>
        </p:nvSpPr>
        <p:spPr bwMode="auto">
          <a:xfrm>
            <a:off x="0" y="6398975"/>
            <a:ext cx="4275401" cy="3367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3079" name="Rectangle 7"/>
          <p:cNvSpPr>
            <a:spLocks noGrp="1" noChangeArrowheads="1"/>
          </p:cNvSpPr>
          <p:nvPr>
            <p:ph type="sldNum" sz="quarter" idx="5"/>
          </p:nvPr>
        </p:nvSpPr>
        <p:spPr bwMode="auto">
          <a:xfrm>
            <a:off x="5590912" y="6398975"/>
            <a:ext cx="4275401" cy="3367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3A0D28FF-5D58-4F4F-A561-6DFB7440B7B8}" type="slidenum">
              <a:rPr lang="en-US" altLang="ja-JP"/>
              <a:pPr/>
              <a:t>&lt;#&gt;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A0D28FF-5D58-4F4F-A561-6DFB7440B7B8}" type="slidenum">
              <a:rPr lang="en-US" altLang="ja-JP" smtClean="0"/>
              <a:pPr/>
              <a:t>10</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bg1"/>
        </a:solidFill>
        <a:effectLst/>
      </p:bgPr>
    </p:bg>
    <p:spTree>
      <p:nvGrpSpPr>
        <p:cNvPr id="1" name=""/>
        <p:cNvGrpSpPr/>
        <p:nvPr/>
      </p:nvGrpSpPr>
      <p:grpSpPr>
        <a:xfrm>
          <a:off x="0" y="0"/>
          <a:ext cx="0" cy="0"/>
          <a:chOff x="0" y="0"/>
          <a:chExt cx="0" cy="0"/>
        </a:xfrm>
      </p:grpSpPr>
      <p:sp>
        <p:nvSpPr>
          <p:cNvPr id="10" name="対角する 2 つの角を丸めた四角形 9"/>
          <p:cNvSpPr/>
          <p:nvPr userDrawn="1"/>
        </p:nvSpPr>
        <p:spPr>
          <a:xfrm>
            <a:off x="1062317" y="1870366"/>
            <a:ext cx="7073154" cy="2018281"/>
          </a:xfrm>
          <a:prstGeom prst="round2DiagRect">
            <a:avLst>
              <a:gd name="adj1" fmla="val 22845"/>
              <a:gd name="adj2" fmla="val 0"/>
            </a:avLst>
          </a:prstGeom>
          <a:ln w="82550" cmpd="thickThin">
            <a:solidFill>
              <a:srgbClr val="9BF090"/>
            </a:solidFill>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5122" name="Rectangle 2"/>
          <p:cNvSpPr>
            <a:spLocks noGrp="1" noChangeArrowheads="1"/>
          </p:cNvSpPr>
          <p:nvPr>
            <p:ph type="ctrTitle"/>
          </p:nvPr>
        </p:nvSpPr>
        <p:spPr>
          <a:xfrm>
            <a:off x="1007302" y="2133600"/>
            <a:ext cx="7129397" cy="1371600"/>
          </a:xfrm>
        </p:spPr>
        <p:txBody>
          <a:bodyPr/>
          <a:lstStyle>
            <a:lvl1pPr algn="ctr">
              <a:defRPr sz="2800"/>
            </a:lvl1pPr>
          </a:lstStyle>
          <a:p>
            <a:r>
              <a:rPr lang="ja-JP" altLang="en-US" smtClean="0"/>
              <a:t>マスタ タイトルの書式設定</a:t>
            </a:r>
            <a:endParaRPr lang="ja-JP" altLang="en-US"/>
          </a:p>
        </p:txBody>
      </p:sp>
      <p:sp>
        <p:nvSpPr>
          <p:cNvPr id="5123" name="Rectangle 3"/>
          <p:cNvSpPr>
            <a:spLocks noGrp="1" noChangeArrowheads="1"/>
          </p:cNvSpPr>
          <p:nvPr>
            <p:ph type="subTitle" idx="1"/>
          </p:nvPr>
        </p:nvSpPr>
        <p:spPr>
          <a:xfrm>
            <a:off x="1169096" y="3818349"/>
            <a:ext cx="6805808" cy="1329847"/>
          </a:xfrm>
        </p:spPr>
        <p:txBody>
          <a:bodyPr anchor="ctr"/>
          <a:lstStyle>
            <a:lvl1pPr marL="0" indent="0" algn="ctr">
              <a:buFontTx/>
              <a:buNone/>
              <a:defRPr>
                <a:solidFill>
                  <a:srgbClr val="0D574E"/>
                </a:solidFill>
              </a:defRPr>
            </a:lvl1pPr>
          </a:lstStyle>
          <a:p>
            <a:r>
              <a:rPr lang="ja-JP" altLang="en-US" dirty="0" smtClean="0"/>
              <a:t>マスタ サブタイトルの書式設定</a:t>
            </a:r>
            <a:endParaRPr lang="ja-JP" altLang="en-US" dirty="0"/>
          </a:p>
        </p:txBody>
      </p:sp>
      <p:sp>
        <p:nvSpPr>
          <p:cNvPr id="5148" name="Rectangle 28"/>
          <p:cNvSpPr>
            <a:spLocks noGrp="1" noChangeArrowheads="1"/>
          </p:cNvSpPr>
          <p:nvPr>
            <p:ph type="sldNum" sz="quarter" idx="4"/>
          </p:nvPr>
        </p:nvSpPr>
        <p:spPr/>
        <p:txBody>
          <a:bodyPr/>
          <a:lstStyle>
            <a:lvl1pPr>
              <a:defRPr/>
            </a:lvl1pPr>
          </a:lstStyle>
          <a:p>
            <a:fld id="{DB35F81E-46EB-4458-AD16-547382C35D3D}" type="slidenum">
              <a:rPr lang="en-US" altLang="ja-JP" smtClean="0"/>
              <a:pPr/>
              <a:t>&lt;#&gt;</a:t>
            </a:fld>
            <a:endParaRPr lang="en-US" altLang="ja-JP"/>
          </a:p>
        </p:txBody>
      </p:sp>
      <p:sp>
        <p:nvSpPr>
          <p:cNvPr id="5149" name="Rectangle 29"/>
          <p:cNvSpPr>
            <a:spLocks noGrp="1" noChangeArrowheads="1"/>
          </p:cNvSpPr>
          <p:nvPr>
            <p:ph type="dt" sz="half" idx="2"/>
          </p:nvPr>
        </p:nvSpPr>
        <p:spPr/>
        <p:txBody>
          <a:bodyPr/>
          <a:lstStyle>
            <a:lvl1pPr>
              <a:defRPr/>
            </a:lvl1pPr>
          </a:lstStyle>
          <a:p>
            <a:fld id="{D4167E9F-3877-4B38-8F4B-A1C0369D5AA5}" type="datetime1">
              <a:rPr lang="ja-JP" altLang="en-US" smtClean="0"/>
              <a:pPr/>
              <a:t>2012/12/28</a:t>
            </a:fld>
            <a:endParaRPr lang="en-US" altLang="ja-JP"/>
          </a:p>
        </p:txBody>
      </p:sp>
      <p:sp>
        <p:nvSpPr>
          <p:cNvPr id="5150" name="Rectangle 30"/>
          <p:cNvSpPr>
            <a:spLocks noGrp="1" noChangeArrowheads="1"/>
          </p:cNvSpPr>
          <p:nvPr>
            <p:ph type="ftr" sz="quarter" idx="3"/>
          </p:nvPr>
        </p:nvSpPr>
        <p:spPr>
          <a:xfrm>
            <a:off x="1524000" y="6590778"/>
            <a:ext cx="6324600" cy="228600"/>
          </a:xfrm>
        </p:spPr>
        <p:txBody>
          <a:bodyPr/>
          <a:lstStyle>
            <a:lvl1pPr>
              <a:defRPr>
                <a:latin typeface="メイリオ" pitchFamily="50" charset="-128"/>
                <a:ea typeface="メイリオ" pitchFamily="50" charset="-128"/>
              </a:defRPr>
            </a:lvl1pPr>
          </a:lstStyle>
          <a:p>
            <a:r>
              <a:rPr lang="en-US" altLang="ja-JP" smtClean="0"/>
              <a:t>RICOH &amp; Java™ Developer Challenge 2013</a:t>
            </a:r>
            <a:endParaRPr lang="en-US" altLang="ja-JP"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p:txBody>
          <a:bodyPr/>
          <a:lstStyle>
            <a:lvl1pPr>
              <a:defRPr/>
            </a:lvl1pPr>
          </a:lstStyle>
          <a:p>
            <a:fld id="{541A5DDA-B352-4446-A1C7-FFA7F7CF9BA3}" type="slidenum">
              <a:rPr lang="en-US" altLang="ja-JP" smtClean="0"/>
              <a:pPr/>
              <a:t>&lt;#&gt;</a:t>
            </a:fld>
            <a:endParaRPr lang="en-US" altLang="ja-JP">
              <a:latin typeface="ＭＳ ゴシック" charset="-128"/>
            </a:endParaRPr>
          </a:p>
        </p:txBody>
      </p:sp>
      <p:sp>
        <p:nvSpPr>
          <p:cNvPr id="5" name="日付プレースホルダ 4"/>
          <p:cNvSpPr>
            <a:spLocks noGrp="1"/>
          </p:cNvSpPr>
          <p:nvPr>
            <p:ph type="dt" sz="half" idx="11"/>
          </p:nvPr>
        </p:nvSpPr>
        <p:spPr/>
        <p:txBody>
          <a:bodyPr/>
          <a:lstStyle>
            <a:lvl1pPr>
              <a:defRPr/>
            </a:lvl1pPr>
          </a:lstStyle>
          <a:p>
            <a:fld id="{AF7E3797-42FF-4BBC-A57D-0397C97BB5CC}" type="datetime1">
              <a:rPr lang="ja-JP" altLang="en-US" smtClean="0"/>
              <a:pPr/>
              <a:t>2012/12/28</a:t>
            </a:fld>
            <a:endParaRPr lang="en-US" altLang="ja-JP"/>
          </a:p>
        </p:txBody>
      </p:sp>
      <p:sp>
        <p:nvSpPr>
          <p:cNvPr id="6" name="フッター プレースホルダ 5"/>
          <p:cNvSpPr>
            <a:spLocks noGrp="1"/>
          </p:cNvSpPr>
          <p:nvPr>
            <p:ph type="ftr" sz="quarter" idx="12"/>
          </p:nvPr>
        </p:nvSpPr>
        <p:spPr/>
        <p:txBody>
          <a:bodyPr/>
          <a:lstStyle>
            <a:lvl1pPr>
              <a:defRPr/>
            </a:lvl1pPr>
          </a:lstStyle>
          <a:p>
            <a:r>
              <a:rPr lang="en-US" altLang="ja-JP" smtClean="0"/>
              <a:t>RICOH &amp; Java™ Developer Challenge 2013</a:t>
            </a:r>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05600" y="152400"/>
            <a:ext cx="2133600" cy="60198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4800" y="152400"/>
            <a:ext cx="6248400" cy="60198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p:txBody>
          <a:bodyPr/>
          <a:lstStyle>
            <a:lvl1pPr>
              <a:defRPr/>
            </a:lvl1pPr>
          </a:lstStyle>
          <a:p>
            <a:fld id="{ED094B34-975B-46E6-B4A2-D543CE6487FA}" type="slidenum">
              <a:rPr lang="en-US" altLang="ja-JP" smtClean="0"/>
              <a:pPr/>
              <a:t>&lt;#&gt;</a:t>
            </a:fld>
            <a:endParaRPr lang="en-US" altLang="ja-JP">
              <a:latin typeface="ＭＳ ゴシック" charset="-128"/>
            </a:endParaRPr>
          </a:p>
        </p:txBody>
      </p:sp>
      <p:sp>
        <p:nvSpPr>
          <p:cNvPr id="5" name="日付プレースホルダ 4"/>
          <p:cNvSpPr>
            <a:spLocks noGrp="1"/>
          </p:cNvSpPr>
          <p:nvPr>
            <p:ph type="dt" sz="half" idx="11"/>
          </p:nvPr>
        </p:nvSpPr>
        <p:spPr/>
        <p:txBody>
          <a:bodyPr/>
          <a:lstStyle>
            <a:lvl1pPr>
              <a:defRPr/>
            </a:lvl1pPr>
          </a:lstStyle>
          <a:p>
            <a:fld id="{361B5772-E0DC-4EF1-B6A0-BF868F3E7EF9}" type="datetime1">
              <a:rPr lang="ja-JP" altLang="en-US" smtClean="0"/>
              <a:pPr/>
              <a:t>2012/12/28</a:t>
            </a:fld>
            <a:endParaRPr lang="en-US" altLang="ja-JP"/>
          </a:p>
        </p:txBody>
      </p:sp>
      <p:sp>
        <p:nvSpPr>
          <p:cNvPr id="6" name="フッター プレースホルダ 5"/>
          <p:cNvSpPr>
            <a:spLocks noGrp="1"/>
          </p:cNvSpPr>
          <p:nvPr>
            <p:ph type="ftr" sz="quarter" idx="12"/>
          </p:nvPr>
        </p:nvSpPr>
        <p:spPr/>
        <p:txBody>
          <a:bodyPr/>
          <a:lstStyle>
            <a:lvl1pPr>
              <a:defRPr/>
            </a:lvl1pPr>
          </a:lstStyle>
          <a:p>
            <a:r>
              <a:rPr lang="en-US" altLang="ja-JP" smtClean="0"/>
              <a:t>RICOH &amp; Java™ Developer Challenge 2013</a:t>
            </a:r>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1pPr marL="363538" indent="-363538">
              <a:buClr>
                <a:schemeClr val="accent6">
                  <a:lumMod val="75000"/>
                </a:schemeClr>
              </a:buClr>
              <a:buFont typeface="Wingdings" pitchFamily="2" charset="2"/>
              <a:buChar char="u"/>
              <a:tabLst/>
              <a:defRPr sz="2000">
                <a:solidFill>
                  <a:schemeClr val="accent6">
                    <a:lumMod val="75000"/>
                  </a:schemeClr>
                </a:solidFill>
              </a:defRPr>
            </a:lvl1pPr>
            <a:lvl2pPr marL="801688" indent="-344488">
              <a:buFontTx/>
              <a:buBlip>
                <a:blip r:embed="rId2"/>
              </a:buBlip>
              <a:defRPr sz="2000"/>
            </a:lvl2pPr>
            <a:lvl3pPr marL="1252538" indent="-338138">
              <a:buFontTx/>
              <a:buBlip>
                <a:blip r:embed="rId2"/>
              </a:buBlip>
              <a:defRPr sz="2000"/>
            </a:lvl3pPr>
            <a:lvl4pPr marL="1703388" indent="-331788">
              <a:buFontTx/>
              <a:buBlip>
                <a:blip r:embed="rId2"/>
              </a:buBlip>
              <a:defRPr sz="2000"/>
            </a:lvl4pPr>
            <a:lvl5pPr marL="2154238" indent="-325438">
              <a:buFontTx/>
              <a:buBlip>
                <a:blip r:embed="rId2"/>
              </a:buBlip>
              <a:tabLst>
                <a:tab pos="2154238" algn="l"/>
              </a:tabLst>
              <a:defRPr sz="20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a:p>
            <a:pPr lvl="0"/>
            <a:endParaRPr lang="ja-JP" altLang="en-US" dirty="0"/>
          </a:p>
        </p:txBody>
      </p:sp>
      <p:sp>
        <p:nvSpPr>
          <p:cNvPr id="4" name="スライド番号プレースホルダ 3"/>
          <p:cNvSpPr>
            <a:spLocks noGrp="1"/>
          </p:cNvSpPr>
          <p:nvPr>
            <p:ph type="sldNum" sz="quarter" idx="10"/>
          </p:nvPr>
        </p:nvSpPr>
        <p:spPr/>
        <p:txBody>
          <a:bodyPr/>
          <a:lstStyle>
            <a:lvl1pPr>
              <a:defRPr/>
            </a:lvl1pPr>
          </a:lstStyle>
          <a:p>
            <a:fld id="{ED7E81D5-E9DE-4823-B449-0AA2C8FDBA3C}" type="slidenum">
              <a:rPr lang="en-US" altLang="ja-JP" smtClean="0"/>
              <a:pPr/>
              <a:t>&lt;#&gt;</a:t>
            </a:fld>
            <a:endParaRPr lang="en-US" altLang="ja-JP">
              <a:latin typeface="ＭＳ ゴシック" charset="-128"/>
            </a:endParaRPr>
          </a:p>
        </p:txBody>
      </p:sp>
      <p:sp>
        <p:nvSpPr>
          <p:cNvPr id="5" name="日付プレースホルダ 4"/>
          <p:cNvSpPr>
            <a:spLocks noGrp="1"/>
          </p:cNvSpPr>
          <p:nvPr>
            <p:ph type="dt" sz="half" idx="11"/>
          </p:nvPr>
        </p:nvSpPr>
        <p:spPr/>
        <p:txBody>
          <a:bodyPr/>
          <a:lstStyle>
            <a:lvl1pPr>
              <a:defRPr/>
            </a:lvl1pPr>
          </a:lstStyle>
          <a:p>
            <a:fld id="{DF64196A-E713-44B6-B4C1-2F12620B1F03}" type="datetime1">
              <a:rPr lang="ja-JP" altLang="en-US" smtClean="0"/>
              <a:pPr/>
              <a:t>2012/12/28</a:t>
            </a:fld>
            <a:endParaRPr lang="en-US" altLang="ja-JP"/>
          </a:p>
        </p:txBody>
      </p:sp>
      <p:sp>
        <p:nvSpPr>
          <p:cNvPr id="6" name="フッター プレースホルダ 5"/>
          <p:cNvSpPr>
            <a:spLocks noGrp="1"/>
          </p:cNvSpPr>
          <p:nvPr>
            <p:ph type="ftr" sz="quarter" idx="12"/>
          </p:nvPr>
        </p:nvSpPr>
        <p:spPr/>
        <p:txBody>
          <a:bodyPr/>
          <a:lstStyle>
            <a:lvl1pPr>
              <a:defRPr/>
            </a:lvl1pPr>
          </a:lstStyle>
          <a:p>
            <a:r>
              <a:rPr lang="en-US" altLang="ja-JP" smtClean="0"/>
              <a:t>RICOH &amp; Java™ Developer Challenge 2013</a:t>
            </a:r>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スライド番号プレースホルダ 3"/>
          <p:cNvSpPr>
            <a:spLocks noGrp="1"/>
          </p:cNvSpPr>
          <p:nvPr>
            <p:ph type="sldNum" sz="quarter" idx="10"/>
          </p:nvPr>
        </p:nvSpPr>
        <p:spPr/>
        <p:txBody>
          <a:bodyPr/>
          <a:lstStyle>
            <a:lvl1pPr>
              <a:defRPr/>
            </a:lvl1pPr>
          </a:lstStyle>
          <a:p>
            <a:fld id="{D0250D63-6725-40A9-A83D-F1A079779F91}" type="slidenum">
              <a:rPr lang="en-US" altLang="ja-JP" smtClean="0"/>
              <a:pPr/>
              <a:t>&lt;#&gt;</a:t>
            </a:fld>
            <a:endParaRPr lang="en-US" altLang="ja-JP">
              <a:latin typeface="ＭＳ ゴシック" charset="-128"/>
            </a:endParaRPr>
          </a:p>
        </p:txBody>
      </p:sp>
      <p:sp>
        <p:nvSpPr>
          <p:cNvPr id="5" name="日付プレースホルダ 4"/>
          <p:cNvSpPr>
            <a:spLocks noGrp="1"/>
          </p:cNvSpPr>
          <p:nvPr>
            <p:ph type="dt" sz="half" idx="11"/>
          </p:nvPr>
        </p:nvSpPr>
        <p:spPr/>
        <p:txBody>
          <a:bodyPr/>
          <a:lstStyle>
            <a:lvl1pPr>
              <a:defRPr/>
            </a:lvl1pPr>
          </a:lstStyle>
          <a:p>
            <a:fld id="{4849415A-51B7-4A55-9C93-DE57C3F58AA8}" type="datetime1">
              <a:rPr lang="ja-JP" altLang="en-US" smtClean="0"/>
              <a:pPr/>
              <a:t>2012/12/28</a:t>
            </a:fld>
            <a:endParaRPr lang="en-US" altLang="ja-JP"/>
          </a:p>
        </p:txBody>
      </p:sp>
      <p:sp>
        <p:nvSpPr>
          <p:cNvPr id="6" name="フッター プレースホルダ 5"/>
          <p:cNvSpPr>
            <a:spLocks noGrp="1"/>
          </p:cNvSpPr>
          <p:nvPr>
            <p:ph type="ftr" sz="quarter" idx="12"/>
          </p:nvPr>
        </p:nvSpPr>
        <p:spPr/>
        <p:txBody>
          <a:bodyPr/>
          <a:lstStyle>
            <a:lvl1pPr>
              <a:defRPr/>
            </a:lvl1pPr>
          </a:lstStyle>
          <a:p>
            <a:r>
              <a:rPr lang="en-US" altLang="ja-JP" smtClean="0"/>
              <a:t>RICOH &amp; Java™ Developer Challenge 2013</a:t>
            </a:r>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04800" y="1143000"/>
            <a:ext cx="4191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143000"/>
            <a:ext cx="4191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 4"/>
          <p:cNvSpPr>
            <a:spLocks noGrp="1"/>
          </p:cNvSpPr>
          <p:nvPr>
            <p:ph type="sldNum" sz="quarter" idx="10"/>
          </p:nvPr>
        </p:nvSpPr>
        <p:spPr/>
        <p:txBody>
          <a:bodyPr/>
          <a:lstStyle>
            <a:lvl1pPr>
              <a:defRPr/>
            </a:lvl1pPr>
          </a:lstStyle>
          <a:p>
            <a:fld id="{E2BBE54A-9F59-4564-B0D0-4A576F4A0BFC}" type="slidenum">
              <a:rPr lang="en-US" altLang="ja-JP" smtClean="0"/>
              <a:pPr/>
              <a:t>&lt;#&gt;</a:t>
            </a:fld>
            <a:endParaRPr lang="en-US" altLang="ja-JP">
              <a:latin typeface="ＭＳ ゴシック" charset="-128"/>
            </a:endParaRPr>
          </a:p>
        </p:txBody>
      </p:sp>
      <p:sp>
        <p:nvSpPr>
          <p:cNvPr id="6" name="日付プレースホルダ 5"/>
          <p:cNvSpPr>
            <a:spLocks noGrp="1"/>
          </p:cNvSpPr>
          <p:nvPr>
            <p:ph type="dt" sz="half" idx="11"/>
          </p:nvPr>
        </p:nvSpPr>
        <p:spPr/>
        <p:txBody>
          <a:bodyPr/>
          <a:lstStyle>
            <a:lvl1pPr>
              <a:defRPr/>
            </a:lvl1pPr>
          </a:lstStyle>
          <a:p>
            <a:fld id="{2C6D0148-EB35-4943-92EE-EB8AA0A8EC94}" type="datetime1">
              <a:rPr lang="ja-JP" altLang="en-US" smtClean="0"/>
              <a:pPr/>
              <a:t>2012/12/28</a:t>
            </a:fld>
            <a:endParaRPr lang="en-US" altLang="ja-JP"/>
          </a:p>
        </p:txBody>
      </p:sp>
      <p:sp>
        <p:nvSpPr>
          <p:cNvPr id="7" name="フッター プレースホルダ 6"/>
          <p:cNvSpPr>
            <a:spLocks noGrp="1"/>
          </p:cNvSpPr>
          <p:nvPr>
            <p:ph type="ftr" sz="quarter" idx="12"/>
          </p:nvPr>
        </p:nvSpPr>
        <p:spPr/>
        <p:txBody>
          <a:bodyPr/>
          <a:lstStyle>
            <a:lvl1pPr>
              <a:defRPr/>
            </a:lvl1pPr>
          </a:lstStyle>
          <a:p>
            <a:r>
              <a:rPr lang="en-US" altLang="ja-JP" smtClean="0"/>
              <a:t>RICOH &amp; Java™ Developer Challenge 2013</a:t>
            </a:r>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 6"/>
          <p:cNvSpPr>
            <a:spLocks noGrp="1"/>
          </p:cNvSpPr>
          <p:nvPr>
            <p:ph type="sldNum" sz="quarter" idx="10"/>
          </p:nvPr>
        </p:nvSpPr>
        <p:spPr/>
        <p:txBody>
          <a:bodyPr/>
          <a:lstStyle>
            <a:lvl1pPr>
              <a:defRPr/>
            </a:lvl1pPr>
          </a:lstStyle>
          <a:p>
            <a:fld id="{E09E4255-2D74-4BD7-8FCE-5DE596A53A77}" type="slidenum">
              <a:rPr lang="en-US" altLang="ja-JP" smtClean="0"/>
              <a:pPr/>
              <a:t>&lt;#&gt;</a:t>
            </a:fld>
            <a:endParaRPr lang="en-US" altLang="ja-JP">
              <a:latin typeface="ＭＳ ゴシック" charset="-128"/>
            </a:endParaRPr>
          </a:p>
        </p:txBody>
      </p:sp>
      <p:sp>
        <p:nvSpPr>
          <p:cNvPr id="8" name="日付プレースホルダ 7"/>
          <p:cNvSpPr>
            <a:spLocks noGrp="1"/>
          </p:cNvSpPr>
          <p:nvPr>
            <p:ph type="dt" sz="half" idx="11"/>
          </p:nvPr>
        </p:nvSpPr>
        <p:spPr/>
        <p:txBody>
          <a:bodyPr/>
          <a:lstStyle>
            <a:lvl1pPr>
              <a:defRPr/>
            </a:lvl1pPr>
          </a:lstStyle>
          <a:p>
            <a:fld id="{7482C246-6C3F-4B38-9678-44AA66246965}" type="datetime1">
              <a:rPr lang="ja-JP" altLang="en-US" smtClean="0"/>
              <a:pPr/>
              <a:t>2012/12/28</a:t>
            </a:fld>
            <a:endParaRPr lang="en-US" altLang="ja-JP"/>
          </a:p>
        </p:txBody>
      </p:sp>
      <p:sp>
        <p:nvSpPr>
          <p:cNvPr id="9" name="フッター プレースホルダ 8"/>
          <p:cNvSpPr>
            <a:spLocks noGrp="1"/>
          </p:cNvSpPr>
          <p:nvPr>
            <p:ph type="ftr" sz="quarter" idx="12"/>
          </p:nvPr>
        </p:nvSpPr>
        <p:spPr/>
        <p:txBody>
          <a:bodyPr/>
          <a:lstStyle>
            <a:lvl1pPr>
              <a:defRPr/>
            </a:lvl1pPr>
          </a:lstStyle>
          <a:p>
            <a:r>
              <a:rPr lang="en-US" altLang="ja-JP" smtClean="0"/>
              <a:t>RICOH &amp; Java™ Developer Challenge 2013</a:t>
            </a:r>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スライド番号プレースホルダ 2"/>
          <p:cNvSpPr>
            <a:spLocks noGrp="1"/>
          </p:cNvSpPr>
          <p:nvPr>
            <p:ph type="sldNum" sz="quarter" idx="10"/>
          </p:nvPr>
        </p:nvSpPr>
        <p:spPr/>
        <p:txBody>
          <a:bodyPr/>
          <a:lstStyle>
            <a:lvl1pPr>
              <a:defRPr/>
            </a:lvl1pPr>
          </a:lstStyle>
          <a:p>
            <a:fld id="{507659DA-3D56-41B8-975E-5E57D2C9CEA4}" type="slidenum">
              <a:rPr lang="en-US" altLang="ja-JP" smtClean="0"/>
              <a:pPr/>
              <a:t>&lt;#&gt;</a:t>
            </a:fld>
            <a:endParaRPr lang="en-US" altLang="ja-JP">
              <a:latin typeface="ＭＳ ゴシック" charset="-128"/>
            </a:endParaRPr>
          </a:p>
        </p:txBody>
      </p:sp>
      <p:sp>
        <p:nvSpPr>
          <p:cNvPr id="4" name="日付プレースホルダ 3"/>
          <p:cNvSpPr>
            <a:spLocks noGrp="1"/>
          </p:cNvSpPr>
          <p:nvPr>
            <p:ph type="dt" sz="half" idx="11"/>
          </p:nvPr>
        </p:nvSpPr>
        <p:spPr/>
        <p:txBody>
          <a:bodyPr/>
          <a:lstStyle>
            <a:lvl1pPr>
              <a:defRPr/>
            </a:lvl1pPr>
          </a:lstStyle>
          <a:p>
            <a:fld id="{8BEBEC0D-6C50-49D7-8EAE-9E296B7E9DF1}" type="datetime1">
              <a:rPr lang="ja-JP" altLang="en-US" smtClean="0"/>
              <a:pPr/>
              <a:t>2012/12/28</a:t>
            </a:fld>
            <a:endParaRPr lang="en-US" altLang="ja-JP"/>
          </a:p>
        </p:txBody>
      </p:sp>
      <p:sp>
        <p:nvSpPr>
          <p:cNvPr id="5" name="フッター プレースホルダ 4"/>
          <p:cNvSpPr>
            <a:spLocks noGrp="1"/>
          </p:cNvSpPr>
          <p:nvPr>
            <p:ph type="ftr" sz="quarter" idx="12"/>
          </p:nvPr>
        </p:nvSpPr>
        <p:spPr/>
        <p:txBody>
          <a:bodyPr/>
          <a:lstStyle>
            <a:lvl1pPr>
              <a:defRPr/>
            </a:lvl1pPr>
          </a:lstStyle>
          <a:p>
            <a:r>
              <a:rPr lang="en-US" altLang="ja-JP" smtClean="0"/>
              <a:t>RICOH &amp; Java™ Developer Challenge 2013</a:t>
            </a:r>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lvl1pPr>
              <a:defRPr/>
            </a:lvl1pPr>
          </a:lstStyle>
          <a:p>
            <a:fld id="{290BC44A-80D1-4D25-98AA-D9AA5BF2D607}" type="slidenum">
              <a:rPr lang="en-US" altLang="ja-JP" smtClean="0"/>
              <a:pPr/>
              <a:t>&lt;#&gt;</a:t>
            </a:fld>
            <a:endParaRPr lang="en-US" altLang="ja-JP">
              <a:latin typeface="ＭＳ ゴシック" charset="-128"/>
            </a:endParaRPr>
          </a:p>
        </p:txBody>
      </p:sp>
      <p:sp>
        <p:nvSpPr>
          <p:cNvPr id="3" name="日付プレースホルダ 2"/>
          <p:cNvSpPr>
            <a:spLocks noGrp="1"/>
          </p:cNvSpPr>
          <p:nvPr>
            <p:ph type="dt" sz="half" idx="11"/>
          </p:nvPr>
        </p:nvSpPr>
        <p:spPr/>
        <p:txBody>
          <a:bodyPr/>
          <a:lstStyle>
            <a:lvl1pPr>
              <a:defRPr/>
            </a:lvl1pPr>
          </a:lstStyle>
          <a:p>
            <a:fld id="{46D37C6F-7047-4D11-AA0D-A8800A0B25B7}" type="datetime1">
              <a:rPr lang="ja-JP" altLang="en-US" smtClean="0"/>
              <a:pPr/>
              <a:t>2012/12/28</a:t>
            </a:fld>
            <a:endParaRPr lang="en-US" altLang="ja-JP"/>
          </a:p>
        </p:txBody>
      </p:sp>
      <p:sp>
        <p:nvSpPr>
          <p:cNvPr id="4" name="フッター プレースホルダ 3"/>
          <p:cNvSpPr>
            <a:spLocks noGrp="1"/>
          </p:cNvSpPr>
          <p:nvPr>
            <p:ph type="ftr" sz="quarter" idx="12"/>
          </p:nvPr>
        </p:nvSpPr>
        <p:spPr/>
        <p:txBody>
          <a:bodyPr/>
          <a:lstStyle>
            <a:lvl1pPr>
              <a:defRPr/>
            </a:lvl1pPr>
          </a:lstStyle>
          <a:p>
            <a:r>
              <a:rPr lang="en-US" altLang="ja-JP" smtClean="0"/>
              <a:t>RICOH &amp; Java™ Developer Challenge 2013</a:t>
            </a:r>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p:txBody>
          <a:bodyPr/>
          <a:lstStyle>
            <a:lvl1pPr>
              <a:defRPr/>
            </a:lvl1pPr>
          </a:lstStyle>
          <a:p>
            <a:fld id="{23A4E1E5-AFF2-41CC-877F-4DAC3F2D11B1}" type="slidenum">
              <a:rPr lang="en-US" altLang="ja-JP" smtClean="0"/>
              <a:pPr/>
              <a:t>&lt;#&gt;</a:t>
            </a:fld>
            <a:endParaRPr lang="en-US" altLang="ja-JP">
              <a:latin typeface="ＭＳ ゴシック" charset="-128"/>
            </a:endParaRPr>
          </a:p>
        </p:txBody>
      </p:sp>
      <p:sp>
        <p:nvSpPr>
          <p:cNvPr id="6" name="日付プレースホルダ 5"/>
          <p:cNvSpPr>
            <a:spLocks noGrp="1"/>
          </p:cNvSpPr>
          <p:nvPr>
            <p:ph type="dt" sz="half" idx="11"/>
          </p:nvPr>
        </p:nvSpPr>
        <p:spPr/>
        <p:txBody>
          <a:bodyPr/>
          <a:lstStyle>
            <a:lvl1pPr>
              <a:defRPr/>
            </a:lvl1pPr>
          </a:lstStyle>
          <a:p>
            <a:fld id="{BB1E09EA-0B4D-499B-9313-FE7F893C09A5}" type="datetime1">
              <a:rPr lang="ja-JP" altLang="en-US" smtClean="0"/>
              <a:pPr/>
              <a:t>2012/12/28</a:t>
            </a:fld>
            <a:endParaRPr lang="en-US" altLang="ja-JP"/>
          </a:p>
        </p:txBody>
      </p:sp>
      <p:sp>
        <p:nvSpPr>
          <p:cNvPr id="7" name="フッター プレースホルダ 6"/>
          <p:cNvSpPr>
            <a:spLocks noGrp="1"/>
          </p:cNvSpPr>
          <p:nvPr>
            <p:ph type="ftr" sz="quarter" idx="12"/>
          </p:nvPr>
        </p:nvSpPr>
        <p:spPr/>
        <p:txBody>
          <a:bodyPr/>
          <a:lstStyle>
            <a:lvl1pPr>
              <a:defRPr/>
            </a:lvl1pPr>
          </a:lstStyle>
          <a:p>
            <a:r>
              <a:rPr lang="en-US" altLang="ja-JP" smtClean="0"/>
              <a:t>RICOH &amp; Java™ Developer Challenge 2013</a:t>
            </a:r>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p:txBody>
          <a:bodyPr/>
          <a:lstStyle>
            <a:lvl1pPr>
              <a:defRPr/>
            </a:lvl1pPr>
          </a:lstStyle>
          <a:p>
            <a:fld id="{7C4905CE-2203-4199-B521-918A3758B8F9}" type="slidenum">
              <a:rPr lang="en-US" altLang="ja-JP" smtClean="0"/>
              <a:pPr/>
              <a:t>&lt;#&gt;</a:t>
            </a:fld>
            <a:endParaRPr lang="en-US" altLang="ja-JP">
              <a:latin typeface="ＭＳ ゴシック" charset="-128"/>
            </a:endParaRPr>
          </a:p>
        </p:txBody>
      </p:sp>
      <p:sp>
        <p:nvSpPr>
          <p:cNvPr id="6" name="日付プレースホルダ 5"/>
          <p:cNvSpPr>
            <a:spLocks noGrp="1"/>
          </p:cNvSpPr>
          <p:nvPr>
            <p:ph type="dt" sz="half" idx="11"/>
          </p:nvPr>
        </p:nvSpPr>
        <p:spPr/>
        <p:txBody>
          <a:bodyPr/>
          <a:lstStyle>
            <a:lvl1pPr>
              <a:defRPr/>
            </a:lvl1pPr>
          </a:lstStyle>
          <a:p>
            <a:fld id="{38E565CE-07A0-42E2-ABBB-3C109C1F329C}" type="datetime1">
              <a:rPr lang="ja-JP" altLang="en-US" smtClean="0"/>
              <a:pPr/>
              <a:t>2012/12/28</a:t>
            </a:fld>
            <a:endParaRPr lang="en-US" altLang="ja-JP"/>
          </a:p>
        </p:txBody>
      </p:sp>
      <p:sp>
        <p:nvSpPr>
          <p:cNvPr id="7" name="フッター プレースホルダ 6"/>
          <p:cNvSpPr>
            <a:spLocks noGrp="1"/>
          </p:cNvSpPr>
          <p:nvPr>
            <p:ph type="ftr" sz="quarter" idx="12"/>
          </p:nvPr>
        </p:nvSpPr>
        <p:spPr/>
        <p:txBody>
          <a:bodyPr/>
          <a:lstStyle>
            <a:lvl1pPr>
              <a:defRPr/>
            </a:lvl1pPr>
          </a:lstStyle>
          <a:p>
            <a:r>
              <a:rPr lang="en-US" altLang="ja-JP" smtClean="0"/>
              <a:t>RICOH &amp; Java™ Developer Challenge 2013</a:t>
            </a:r>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6952" y="152400"/>
            <a:ext cx="8001000" cy="5159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7" name="Rectangle 3"/>
          <p:cNvSpPr>
            <a:spLocks noGrp="1" noChangeArrowheads="1"/>
          </p:cNvSpPr>
          <p:nvPr>
            <p:ph type="body" idx="1"/>
          </p:nvPr>
        </p:nvSpPr>
        <p:spPr bwMode="auto">
          <a:xfrm>
            <a:off x="304800" y="901874"/>
            <a:ext cx="8534400" cy="5270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1050" name="Rectangle 26"/>
          <p:cNvSpPr>
            <a:spLocks noGrp="1" noChangeArrowheads="1"/>
          </p:cNvSpPr>
          <p:nvPr>
            <p:ph type="sldNum" sz="quarter" idx="4"/>
          </p:nvPr>
        </p:nvSpPr>
        <p:spPr bwMode="auto">
          <a:xfrm>
            <a:off x="8708720" y="6565726"/>
            <a:ext cx="458788" cy="212725"/>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lvl1pPr algn="ctr">
              <a:defRPr sz="1800">
                <a:solidFill>
                  <a:schemeClr val="accent6">
                    <a:lumMod val="75000"/>
                  </a:schemeClr>
                </a:solidFill>
                <a:latin typeface="HG丸ｺﾞｼｯｸM-PRO" pitchFamily="50" charset="-128"/>
                <a:ea typeface="HG丸ｺﾞｼｯｸM-PRO" pitchFamily="50" charset="-128"/>
              </a:defRPr>
            </a:lvl1pPr>
          </a:lstStyle>
          <a:p>
            <a:fld id="{DB35F81E-46EB-4458-AD16-547382C35D3D}" type="slidenum">
              <a:rPr lang="en-US" altLang="ja-JP" smtClean="0"/>
              <a:pPr/>
              <a:t>&lt;#&gt;</a:t>
            </a:fld>
            <a:endParaRPr lang="en-US" altLang="ja-JP" dirty="0"/>
          </a:p>
        </p:txBody>
      </p:sp>
      <p:sp>
        <p:nvSpPr>
          <p:cNvPr id="1051" name="Rectangle 27"/>
          <p:cNvSpPr>
            <a:spLocks noGrp="1" noChangeArrowheads="1"/>
          </p:cNvSpPr>
          <p:nvPr>
            <p:ph type="dt" sz="half" idx="2"/>
          </p:nvPr>
        </p:nvSpPr>
        <p:spPr bwMode="auto">
          <a:xfrm>
            <a:off x="152400" y="6553200"/>
            <a:ext cx="1219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defRPr sz="900" i="1"/>
            </a:lvl1pPr>
          </a:lstStyle>
          <a:p>
            <a:fld id="{0D1E637B-5777-4BD1-B93C-F3ADF699D3E8}" type="datetime1">
              <a:rPr lang="ja-JP" altLang="en-US" smtClean="0"/>
              <a:pPr/>
              <a:t>2012/12/28</a:t>
            </a:fld>
            <a:endParaRPr lang="en-US" altLang="ja-JP"/>
          </a:p>
        </p:txBody>
      </p:sp>
      <p:sp>
        <p:nvSpPr>
          <p:cNvPr id="1052" name="Rectangle 28"/>
          <p:cNvSpPr>
            <a:spLocks noGrp="1" noChangeArrowheads="1"/>
          </p:cNvSpPr>
          <p:nvPr>
            <p:ph type="ftr" sz="quarter" idx="3"/>
          </p:nvPr>
        </p:nvSpPr>
        <p:spPr bwMode="auto">
          <a:xfrm>
            <a:off x="1524000" y="6578121"/>
            <a:ext cx="6324600" cy="253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a:defRPr sz="1050">
                <a:solidFill>
                  <a:schemeClr val="accent6">
                    <a:lumMod val="75000"/>
                  </a:schemeClr>
                </a:solidFill>
                <a:latin typeface="メイリオ" pitchFamily="50" charset="-128"/>
                <a:ea typeface="メイリオ" pitchFamily="50" charset="-128"/>
              </a:defRPr>
            </a:lvl1pPr>
          </a:lstStyle>
          <a:p>
            <a:r>
              <a:rPr lang="en-US" altLang="ja-JP" smtClean="0"/>
              <a:t>RICOH &amp; Java™ Developer Challenge 2013</a:t>
            </a:r>
            <a:endParaRPr lang="en-US" altLang="ja-JP" dirty="0"/>
          </a:p>
        </p:txBody>
      </p:sp>
      <p:pic>
        <p:nvPicPr>
          <p:cNvPr id="7" name="図 6" descr="cross_logo.gif"/>
          <p:cNvPicPr>
            <a:picLocks noChangeAspect="1"/>
          </p:cNvPicPr>
          <p:nvPr userDrawn="1"/>
        </p:nvPicPr>
        <p:blipFill>
          <a:blip r:embed="rId13" cstate="print"/>
          <a:stretch>
            <a:fillRect/>
          </a:stretch>
        </p:blipFill>
        <p:spPr>
          <a:xfrm>
            <a:off x="7481170" y="112735"/>
            <a:ext cx="1600200" cy="514552"/>
          </a:xfrm>
          <a:prstGeom prst="rect">
            <a:avLst/>
          </a:prstGeom>
        </p:spPr>
      </p:pic>
      <p:cxnSp>
        <p:nvCxnSpPr>
          <p:cNvPr id="17" name="直線コネクタ 16"/>
          <p:cNvCxnSpPr/>
          <p:nvPr userDrawn="1"/>
        </p:nvCxnSpPr>
        <p:spPr>
          <a:xfrm>
            <a:off x="0" y="6540674"/>
            <a:ext cx="9144000" cy="0"/>
          </a:xfrm>
          <a:prstGeom prst="line">
            <a:avLst/>
          </a:prstGeom>
          <a:ln w="19050">
            <a:solidFill>
              <a:srgbClr val="9BF090"/>
            </a:solidFill>
            <a:prstDash val="sysDot"/>
          </a:ln>
          <a:effectLst/>
        </p:spPr>
        <p:style>
          <a:lnRef idx="2">
            <a:schemeClr val="accent4"/>
          </a:lnRef>
          <a:fillRef idx="0">
            <a:schemeClr val="accent4"/>
          </a:fillRef>
          <a:effectRef idx="1">
            <a:schemeClr val="accent4"/>
          </a:effectRef>
          <a:fontRef idx="minor">
            <a:schemeClr val="tx1"/>
          </a:fontRef>
        </p:style>
      </p:cxnSp>
      <p:cxnSp>
        <p:nvCxnSpPr>
          <p:cNvPr id="19" name="直線コネクタ 18"/>
          <p:cNvCxnSpPr/>
          <p:nvPr userDrawn="1"/>
        </p:nvCxnSpPr>
        <p:spPr>
          <a:xfrm>
            <a:off x="0" y="726510"/>
            <a:ext cx="9144000" cy="0"/>
          </a:xfrm>
          <a:prstGeom prst="line">
            <a:avLst/>
          </a:prstGeom>
          <a:ln>
            <a:solidFill>
              <a:srgbClr val="9BF090"/>
            </a:solidFill>
            <a:prstDash val="sysDot"/>
          </a:ln>
          <a:effectLst/>
        </p:spPr>
        <p:style>
          <a:lnRef idx="2">
            <a:schemeClr val="accent4"/>
          </a:lnRef>
          <a:fillRef idx="0">
            <a:schemeClr val="accent4"/>
          </a:fillRef>
          <a:effectRef idx="1">
            <a:schemeClr val="accent4"/>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fontAlgn="base" hangingPunct="1">
        <a:spcBef>
          <a:spcPct val="0"/>
        </a:spcBef>
        <a:spcAft>
          <a:spcPct val="0"/>
        </a:spcAft>
        <a:defRPr kumimoji="1" sz="2800" b="1">
          <a:solidFill>
            <a:schemeClr val="accent6">
              <a:lumMod val="75000"/>
            </a:schemeClr>
          </a:solidFill>
          <a:latin typeface="HG丸ｺﾞｼｯｸM-PRO" pitchFamily="50" charset="-128"/>
          <a:ea typeface="HG丸ｺﾞｼｯｸM-PRO" pitchFamily="50" charset="-128"/>
          <a:cs typeface="+mj-cs"/>
        </a:defRPr>
      </a:lvl1pPr>
      <a:lvl2pPr algn="l" rtl="0" eaLnBrk="1" fontAlgn="base" hangingPunct="1">
        <a:spcBef>
          <a:spcPct val="0"/>
        </a:spcBef>
        <a:spcAft>
          <a:spcPct val="0"/>
        </a:spcAft>
        <a:defRPr kumimoji="1" sz="2000" b="1">
          <a:solidFill>
            <a:srgbClr val="004080"/>
          </a:solidFill>
          <a:latin typeface="Arial" charset="0"/>
          <a:ea typeface="ＭＳ Ｐゴシック" charset="-128"/>
        </a:defRPr>
      </a:lvl2pPr>
      <a:lvl3pPr algn="l" rtl="0" eaLnBrk="1" fontAlgn="base" hangingPunct="1">
        <a:spcBef>
          <a:spcPct val="0"/>
        </a:spcBef>
        <a:spcAft>
          <a:spcPct val="0"/>
        </a:spcAft>
        <a:defRPr kumimoji="1" sz="2000" b="1">
          <a:solidFill>
            <a:srgbClr val="004080"/>
          </a:solidFill>
          <a:latin typeface="Arial" charset="0"/>
          <a:ea typeface="ＭＳ Ｐゴシック" charset="-128"/>
        </a:defRPr>
      </a:lvl3pPr>
      <a:lvl4pPr algn="l" rtl="0" eaLnBrk="1" fontAlgn="base" hangingPunct="1">
        <a:spcBef>
          <a:spcPct val="0"/>
        </a:spcBef>
        <a:spcAft>
          <a:spcPct val="0"/>
        </a:spcAft>
        <a:defRPr kumimoji="1" sz="2000" b="1">
          <a:solidFill>
            <a:srgbClr val="004080"/>
          </a:solidFill>
          <a:latin typeface="Arial" charset="0"/>
          <a:ea typeface="ＭＳ Ｐゴシック" charset="-128"/>
        </a:defRPr>
      </a:lvl4pPr>
      <a:lvl5pPr algn="l" rtl="0" eaLnBrk="1" fontAlgn="base" hangingPunct="1">
        <a:spcBef>
          <a:spcPct val="0"/>
        </a:spcBef>
        <a:spcAft>
          <a:spcPct val="0"/>
        </a:spcAft>
        <a:defRPr kumimoji="1" sz="2000" b="1">
          <a:solidFill>
            <a:srgbClr val="004080"/>
          </a:solidFill>
          <a:latin typeface="Arial" charset="0"/>
          <a:ea typeface="ＭＳ Ｐゴシック" charset="-128"/>
        </a:defRPr>
      </a:lvl5pPr>
      <a:lvl6pPr marL="457200" algn="l" rtl="0" eaLnBrk="1" fontAlgn="base" hangingPunct="1">
        <a:spcBef>
          <a:spcPct val="0"/>
        </a:spcBef>
        <a:spcAft>
          <a:spcPct val="0"/>
        </a:spcAft>
        <a:defRPr kumimoji="1" sz="2000" b="1">
          <a:solidFill>
            <a:srgbClr val="004080"/>
          </a:solidFill>
          <a:latin typeface="Arial" charset="0"/>
          <a:ea typeface="ＭＳ Ｐゴシック" charset="-128"/>
        </a:defRPr>
      </a:lvl6pPr>
      <a:lvl7pPr marL="914400" algn="l" rtl="0" eaLnBrk="1" fontAlgn="base" hangingPunct="1">
        <a:spcBef>
          <a:spcPct val="0"/>
        </a:spcBef>
        <a:spcAft>
          <a:spcPct val="0"/>
        </a:spcAft>
        <a:defRPr kumimoji="1" sz="2000" b="1">
          <a:solidFill>
            <a:srgbClr val="004080"/>
          </a:solidFill>
          <a:latin typeface="Arial" charset="0"/>
          <a:ea typeface="ＭＳ Ｐゴシック" charset="-128"/>
        </a:defRPr>
      </a:lvl7pPr>
      <a:lvl8pPr marL="1371600" algn="l" rtl="0" eaLnBrk="1" fontAlgn="base" hangingPunct="1">
        <a:spcBef>
          <a:spcPct val="0"/>
        </a:spcBef>
        <a:spcAft>
          <a:spcPct val="0"/>
        </a:spcAft>
        <a:defRPr kumimoji="1" sz="2000" b="1">
          <a:solidFill>
            <a:srgbClr val="004080"/>
          </a:solidFill>
          <a:latin typeface="Arial" charset="0"/>
          <a:ea typeface="ＭＳ Ｐゴシック" charset="-128"/>
        </a:defRPr>
      </a:lvl8pPr>
      <a:lvl9pPr marL="1828800" algn="l" rtl="0" eaLnBrk="1" fontAlgn="base" hangingPunct="1">
        <a:spcBef>
          <a:spcPct val="0"/>
        </a:spcBef>
        <a:spcAft>
          <a:spcPct val="0"/>
        </a:spcAft>
        <a:defRPr kumimoji="1" sz="2000" b="1">
          <a:solidFill>
            <a:srgbClr val="004080"/>
          </a:solidFill>
          <a:latin typeface="Arial" charset="0"/>
          <a:ea typeface="ＭＳ Ｐゴシック" charset="-128"/>
        </a:defRPr>
      </a:lvl9pPr>
    </p:titleStyle>
    <p:bodyStyle>
      <a:lvl1pPr marL="363538" indent="-363538" algn="l" rtl="0" eaLnBrk="1" fontAlgn="base" hangingPunct="1">
        <a:spcBef>
          <a:spcPct val="20000"/>
        </a:spcBef>
        <a:spcAft>
          <a:spcPct val="0"/>
        </a:spcAft>
        <a:buClr>
          <a:schemeClr val="accent6">
            <a:lumMod val="50000"/>
          </a:schemeClr>
        </a:buClr>
        <a:buFont typeface="Wingdings" pitchFamily="2" charset="2"/>
        <a:buChar char="u"/>
        <a:defRPr kumimoji="1" sz="2000">
          <a:solidFill>
            <a:schemeClr val="accent6">
              <a:lumMod val="75000"/>
            </a:schemeClr>
          </a:solidFill>
          <a:latin typeface="+mn-lt"/>
          <a:ea typeface="+mn-ea"/>
          <a:cs typeface="+mn-cs"/>
        </a:defRPr>
      </a:lvl1pPr>
      <a:lvl2pPr marL="801688" indent="-344488" algn="l" rtl="0" eaLnBrk="1" fontAlgn="base" hangingPunct="1">
        <a:spcBef>
          <a:spcPct val="20000"/>
        </a:spcBef>
        <a:spcAft>
          <a:spcPct val="0"/>
        </a:spcAft>
        <a:buFontTx/>
        <a:buBlip>
          <a:blip r:embed="rId14"/>
        </a:buBlip>
        <a:defRPr kumimoji="1" sz="2000">
          <a:solidFill>
            <a:srgbClr val="0D574E"/>
          </a:solidFill>
          <a:latin typeface="+mn-lt"/>
          <a:ea typeface="+mn-ea"/>
        </a:defRPr>
      </a:lvl2pPr>
      <a:lvl3pPr marL="1252538" indent="-338138" algn="l" rtl="0" eaLnBrk="1" fontAlgn="base" hangingPunct="1">
        <a:spcBef>
          <a:spcPct val="20000"/>
        </a:spcBef>
        <a:spcAft>
          <a:spcPct val="0"/>
        </a:spcAft>
        <a:buFontTx/>
        <a:buBlip>
          <a:blip r:embed="rId14"/>
        </a:buBlip>
        <a:defRPr kumimoji="1" sz="2000">
          <a:solidFill>
            <a:srgbClr val="0D574E"/>
          </a:solidFill>
          <a:latin typeface="+mn-lt"/>
          <a:ea typeface="+mn-ea"/>
        </a:defRPr>
      </a:lvl3pPr>
      <a:lvl4pPr marL="1703388" indent="-331788" algn="l" rtl="0" eaLnBrk="1" fontAlgn="base" hangingPunct="1">
        <a:spcBef>
          <a:spcPct val="20000"/>
        </a:spcBef>
        <a:spcAft>
          <a:spcPct val="0"/>
        </a:spcAft>
        <a:buFontTx/>
        <a:buBlip>
          <a:blip r:embed="rId14"/>
        </a:buBlip>
        <a:defRPr kumimoji="1" sz="2000">
          <a:solidFill>
            <a:srgbClr val="0D574E"/>
          </a:solidFill>
          <a:latin typeface="+mn-lt"/>
          <a:ea typeface="+mn-ea"/>
        </a:defRPr>
      </a:lvl4pPr>
      <a:lvl5pPr marL="2154238" indent="-325438" algn="l" rtl="0" eaLnBrk="1" fontAlgn="base" hangingPunct="1">
        <a:spcBef>
          <a:spcPct val="20000"/>
        </a:spcBef>
        <a:spcAft>
          <a:spcPct val="0"/>
        </a:spcAft>
        <a:buFontTx/>
        <a:buBlip>
          <a:blip r:embed="rId14"/>
        </a:buBlip>
        <a:defRPr kumimoji="1" sz="2000">
          <a:solidFill>
            <a:srgbClr val="0D574E"/>
          </a:solidFill>
          <a:latin typeface="+mn-lt"/>
          <a:ea typeface="+mn-ea"/>
        </a:defRPr>
      </a:lvl5pPr>
      <a:lvl6pPr marL="2514600" indent="-228600" algn="l" rtl="0" eaLnBrk="1" fontAlgn="base" hangingPunct="1">
        <a:spcBef>
          <a:spcPct val="20000"/>
        </a:spcBef>
        <a:spcAft>
          <a:spcPct val="0"/>
        </a:spcAft>
        <a:buChar char="»"/>
        <a:defRPr kumimoji="1" sz="1200">
          <a:solidFill>
            <a:schemeClr val="tx1"/>
          </a:solidFill>
          <a:latin typeface="+mn-lt"/>
          <a:ea typeface="+mn-ea"/>
        </a:defRPr>
      </a:lvl6pPr>
      <a:lvl7pPr marL="2971800" indent="-228600" algn="l" rtl="0" eaLnBrk="1" fontAlgn="base" hangingPunct="1">
        <a:spcBef>
          <a:spcPct val="20000"/>
        </a:spcBef>
        <a:spcAft>
          <a:spcPct val="0"/>
        </a:spcAft>
        <a:buChar char="»"/>
        <a:defRPr kumimoji="1" sz="1200">
          <a:solidFill>
            <a:schemeClr val="tx1"/>
          </a:solidFill>
          <a:latin typeface="+mn-lt"/>
          <a:ea typeface="+mn-ea"/>
        </a:defRPr>
      </a:lvl7pPr>
      <a:lvl8pPr marL="3429000" indent="-228600" algn="l" rtl="0" eaLnBrk="1" fontAlgn="base" hangingPunct="1">
        <a:spcBef>
          <a:spcPct val="20000"/>
        </a:spcBef>
        <a:spcAft>
          <a:spcPct val="0"/>
        </a:spcAft>
        <a:buChar char="»"/>
        <a:defRPr kumimoji="1" sz="1200">
          <a:solidFill>
            <a:schemeClr val="tx1"/>
          </a:solidFill>
          <a:latin typeface="+mn-lt"/>
          <a:ea typeface="+mn-ea"/>
        </a:defRPr>
      </a:lvl8pPr>
      <a:lvl9pPr marL="3886200" indent="-228600" algn="l" rtl="0" eaLnBrk="1" fontAlgn="base" hangingPunct="1">
        <a:spcBef>
          <a:spcPct val="20000"/>
        </a:spcBef>
        <a:spcAft>
          <a:spcPct val="0"/>
        </a:spcAft>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sz="5400" b="1" dirty="0">
                <a:solidFill>
                  <a:srgbClr val="FF0066"/>
                </a:solidFill>
                <a:latin typeface="Eras Medium ITC" pitchFamily="34" charset="0"/>
              </a:rPr>
              <a:t>CROSS</a:t>
            </a:r>
            <a:r>
              <a:rPr lang="en-US" altLang="ja-JP" dirty="0">
                <a:latin typeface="Corbel" pitchFamily="34" charset="0"/>
              </a:rPr>
              <a:t/>
            </a:r>
            <a:br>
              <a:rPr lang="en-US" altLang="ja-JP" dirty="0">
                <a:latin typeface="Corbel" pitchFamily="34" charset="0"/>
              </a:rPr>
            </a:br>
            <a:r>
              <a:rPr lang="en-US" altLang="ja-JP" dirty="0">
                <a:latin typeface="Eras Medium ITC" pitchFamily="34" charset="0"/>
              </a:rPr>
              <a:t> - </a:t>
            </a:r>
            <a:r>
              <a:rPr lang="en-US" altLang="ja-JP" dirty="0" smtClean="0">
                <a:solidFill>
                  <a:srgbClr val="FF0066"/>
                </a:solidFill>
                <a:latin typeface="Eras Medium ITC" pitchFamily="34" charset="0"/>
              </a:rPr>
              <a:t>C</a:t>
            </a:r>
            <a:r>
              <a:rPr lang="en-US" altLang="ja-JP" dirty="0" smtClean="0">
                <a:latin typeface="Eras Medium ITC" pitchFamily="34" charset="0"/>
              </a:rPr>
              <a:t>are </a:t>
            </a:r>
            <a:r>
              <a:rPr lang="en-US" altLang="ja-JP" dirty="0" smtClean="0">
                <a:solidFill>
                  <a:srgbClr val="FF0066"/>
                </a:solidFill>
                <a:latin typeface="Eras Medium ITC" pitchFamily="34" charset="0"/>
              </a:rPr>
              <a:t>R</a:t>
            </a:r>
            <a:r>
              <a:rPr lang="en-US" altLang="ja-JP" dirty="0" smtClean="0">
                <a:latin typeface="Eras Medium ITC" pitchFamily="34" charset="0"/>
              </a:rPr>
              <a:t>emote </a:t>
            </a:r>
            <a:r>
              <a:rPr lang="en-US" altLang="ja-JP" dirty="0" smtClean="0">
                <a:solidFill>
                  <a:srgbClr val="FF0066"/>
                </a:solidFill>
                <a:latin typeface="Eras Medium ITC" pitchFamily="34" charset="0"/>
              </a:rPr>
              <a:t>O</a:t>
            </a:r>
            <a:r>
              <a:rPr lang="en-US" altLang="ja-JP" dirty="0" smtClean="0">
                <a:latin typeface="Eras Medium ITC" pitchFamily="34" charset="0"/>
              </a:rPr>
              <a:t>lder folks </a:t>
            </a:r>
            <a:r>
              <a:rPr lang="en-US" altLang="ja-JP" dirty="0" smtClean="0">
                <a:solidFill>
                  <a:srgbClr val="FF0066"/>
                </a:solidFill>
                <a:latin typeface="Eras Medium ITC" pitchFamily="34" charset="0"/>
              </a:rPr>
              <a:t>S</a:t>
            </a:r>
            <a:r>
              <a:rPr lang="en-US" altLang="ja-JP" dirty="0" smtClean="0">
                <a:latin typeface="Eras Medium ITC" pitchFamily="34" charset="0"/>
              </a:rPr>
              <a:t>upport </a:t>
            </a:r>
            <a:r>
              <a:rPr lang="en-US" altLang="ja-JP" dirty="0" smtClean="0">
                <a:solidFill>
                  <a:srgbClr val="FF0066"/>
                </a:solidFill>
                <a:latin typeface="Eras Medium ITC" pitchFamily="34" charset="0"/>
              </a:rPr>
              <a:t>S</a:t>
            </a:r>
            <a:r>
              <a:rPr lang="en-US" altLang="ja-JP" dirty="0" smtClean="0">
                <a:latin typeface="Eras Medium ITC" pitchFamily="34" charset="0"/>
              </a:rPr>
              <a:t>ystem –</a:t>
            </a:r>
            <a:endParaRPr kumimoji="1" lang="ja-JP" altLang="en-US" dirty="0"/>
          </a:p>
        </p:txBody>
      </p:sp>
      <p:sp>
        <p:nvSpPr>
          <p:cNvPr id="3" name="サブタイトル 2"/>
          <p:cNvSpPr>
            <a:spLocks noGrp="1"/>
          </p:cNvSpPr>
          <p:nvPr>
            <p:ph type="subTitle" idx="1"/>
          </p:nvPr>
        </p:nvSpPr>
        <p:spPr>
          <a:xfrm>
            <a:off x="1169096" y="4181418"/>
            <a:ext cx="6805808" cy="1802523"/>
          </a:xfrm>
        </p:spPr>
        <p:txBody>
          <a:bodyPr/>
          <a:lstStyle/>
          <a:p>
            <a:r>
              <a:rPr lang="ja-JP" altLang="en-US" dirty="0"/>
              <a:t>南山</a:t>
            </a:r>
            <a:r>
              <a:rPr lang="ja-JP" altLang="en-US" dirty="0" smtClean="0"/>
              <a:t>大学大学院　数理情報研究科</a:t>
            </a:r>
            <a:endParaRPr lang="en-US" altLang="ja-JP" dirty="0" smtClean="0"/>
          </a:p>
          <a:p>
            <a:r>
              <a:rPr lang="en-US" altLang="ja-JP" dirty="0" err="1" smtClean="0"/>
              <a:t>CureNISE</a:t>
            </a:r>
            <a:endParaRPr lang="en-US" altLang="ja-JP" dirty="0" smtClean="0"/>
          </a:p>
          <a:p>
            <a:r>
              <a:rPr lang="ja-JP" altLang="en-US" dirty="0"/>
              <a:t>朝倉知也</a:t>
            </a:r>
            <a:r>
              <a:rPr lang="en-US" altLang="ja-JP" dirty="0"/>
              <a:t>, </a:t>
            </a:r>
            <a:r>
              <a:rPr lang="ja-JP" altLang="en-US" dirty="0"/>
              <a:t>鈴木健太</a:t>
            </a:r>
            <a:r>
              <a:rPr lang="en-US" altLang="ja-JP" dirty="0"/>
              <a:t>, </a:t>
            </a:r>
            <a:r>
              <a:rPr lang="ja-JP" altLang="en-US" dirty="0"/>
              <a:t>高木裕之</a:t>
            </a:r>
            <a:r>
              <a:rPr lang="en-US" altLang="ja-JP" dirty="0"/>
              <a:t>, </a:t>
            </a:r>
            <a:r>
              <a:rPr lang="ja-JP" altLang="en-US" dirty="0"/>
              <a:t>森下月</a:t>
            </a:r>
            <a:r>
              <a:rPr lang="ja-JP" altLang="en-US" dirty="0" smtClean="0"/>
              <a:t>菜</a:t>
            </a:r>
            <a:endParaRPr lang="en-US" altLang="ja-JP" dirty="0" smtClean="0"/>
          </a:p>
          <a:p>
            <a:r>
              <a:rPr lang="ja-JP" altLang="en-US" dirty="0" smtClean="0"/>
              <a:t>青山</a:t>
            </a:r>
            <a:r>
              <a:rPr lang="ja-JP" altLang="en-US" dirty="0"/>
              <a:t>幹雄 教授</a:t>
            </a:r>
            <a:endParaRPr kumimoji="1" lang="ja-JP" altLang="en-US" dirty="0"/>
          </a:p>
        </p:txBody>
      </p:sp>
      <p:sp>
        <p:nvSpPr>
          <p:cNvPr id="4" name="スライド番号プレースホルダ 3"/>
          <p:cNvSpPr>
            <a:spLocks noGrp="1"/>
          </p:cNvSpPr>
          <p:nvPr>
            <p:ph type="sldNum" sz="quarter" idx="4"/>
          </p:nvPr>
        </p:nvSpPr>
        <p:spPr/>
        <p:txBody>
          <a:bodyPr/>
          <a:lstStyle/>
          <a:p>
            <a:fld id="{DB35F81E-46EB-4458-AD16-547382C35D3D}" type="slidenum">
              <a:rPr lang="en-US" altLang="ja-JP" smtClean="0"/>
              <a:pPr/>
              <a:t>1</a:t>
            </a:fld>
            <a:endParaRPr lang="en-US" altLang="ja-JP"/>
          </a:p>
        </p:txBody>
      </p:sp>
      <p:sp>
        <p:nvSpPr>
          <p:cNvPr id="5" name="フッター プレースホルダ 4"/>
          <p:cNvSpPr>
            <a:spLocks noGrp="1"/>
          </p:cNvSpPr>
          <p:nvPr>
            <p:ph type="ftr" sz="quarter" idx="3"/>
          </p:nvPr>
        </p:nvSpPr>
        <p:spPr/>
        <p:txBody>
          <a:bodyPr/>
          <a:lstStyle/>
          <a:p>
            <a:r>
              <a:rPr lang="en-US" altLang="ja-JP" smtClean="0"/>
              <a:t>RICOH &amp; Java™ Developer Challenge 2013</a:t>
            </a:r>
            <a:endParaRPr lang="en-US" altLang="ja-JP" dirty="0"/>
          </a:p>
        </p:txBody>
      </p:sp>
      <p:sp>
        <p:nvSpPr>
          <p:cNvPr id="7" name="円形吹き出し 6"/>
          <p:cNvSpPr/>
          <p:nvPr/>
        </p:nvSpPr>
        <p:spPr>
          <a:xfrm>
            <a:off x="2134008" y="1600608"/>
            <a:ext cx="1648283" cy="618565"/>
          </a:xfrm>
          <a:prstGeom prst="wedgeEllipseCallout">
            <a:avLst>
              <a:gd name="adj1" fmla="val 22035"/>
              <a:gd name="adj2" fmla="val 73699"/>
            </a:avLst>
          </a:prstGeom>
          <a:ln w="38100">
            <a:solidFill>
              <a:srgbClr val="9BF090"/>
            </a:solidFill>
          </a:ln>
        </p:spPr>
        <p:style>
          <a:lnRef idx="2">
            <a:schemeClr val="accent6"/>
          </a:lnRef>
          <a:fillRef idx="1">
            <a:schemeClr val="lt1"/>
          </a:fillRef>
          <a:effectRef idx="0">
            <a:schemeClr val="accent6"/>
          </a:effectRef>
          <a:fontRef idx="minor">
            <a:schemeClr val="dk1"/>
          </a:fontRef>
        </p:style>
        <p:txBody>
          <a:bodyPr wrap="none" rtlCol="0" anchor="ctr"/>
          <a:lstStyle/>
          <a:p>
            <a:pPr algn="ctr"/>
            <a:r>
              <a:rPr kumimoji="1" lang="en-US" altLang="ja-JP" sz="1400" dirty="0" err="1" smtClean="0">
                <a:solidFill>
                  <a:srgbClr val="0D574E"/>
                </a:solidFill>
                <a:latin typeface="Eras Medium ITC" pitchFamily="34" charset="0"/>
              </a:rPr>
              <a:t>CureNISE</a:t>
            </a:r>
            <a:r>
              <a:rPr lang="ja-JP" altLang="en-US" sz="1400" dirty="0">
                <a:solidFill>
                  <a:srgbClr val="0D574E"/>
                </a:solidFill>
                <a:latin typeface="Eras Medium ITC" pitchFamily="34" charset="0"/>
              </a:rPr>
              <a:t> </a:t>
            </a:r>
            <a:r>
              <a:rPr lang="en-US" altLang="ja-JP" sz="1400" dirty="0" smtClean="0">
                <a:solidFill>
                  <a:srgbClr val="0D574E"/>
                </a:solidFill>
                <a:latin typeface="Eras Medium ITC" pitchFamily="34" charset="0"/>
              </a:rPr>
              <a:t>Project</a:t>
            </a:r>
            <a:endParaRPr kumimoji="1" lang="ja-JP" altLang="en-US" sz="1400" dirty="0">
              <a:solidFill>
                <a:srgbClr val="0D574E"/>
              </a:solidFill>
              <a:latin typeface="Eras Medium IT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入力</a:t>
            </a:r>
            <a:endParaRPr kumimoji="1" lang="ja-JP" altLang="en-US" dirty="0"/>
          </a:p>
        </p:txBody>
      </p:sp>
      <p:sp>
        <p:nvSpPr>
          <p:cNvPr id="3" name="コンテンツ プレースホルダ 2"/>
          <p:cNvSpPr>
            <a:spLocks noGrp="1"/>
          </p:cNvSpPr>
          <p:nvPr>
            <p:ph idx="1"/>
          </p:nvPr>
        </p:nvSpPr>
        <p:spPr>
          <a:xfrm>
            <a:off x="304800" y="901874"/>
            <a:ext cx="8839200" cy="5270326"/>
          </a:xfrm>
        </p:spPr>
        <p:txBody>
          <a:bodyPr/>
          <a:lstStyle/>
          <a:p>
            <a:r>
              <a:rPr lang="ja-JP" altLang="en-US" dirty="0" smtClean="0"/>
              <a:t>問題提起</a:t>
            </a:r>
            <a:endParaRPr lang="en-US" altLang="ja-JP" dirty="0" smtClean="0"/>
          </a:p>
          <a:p>
            <a:pPr lvl="1"/>
            <a:r>
              <a:rPr lang="ja-JP" altLang="en-US" dirty="0" smtClean="0"/>
              <a:t>高齢者の様子を知りたいが，遠くに居てなかなか様子を見に行けない</a:t>
            </a:r>
            <a:endParaRPr lang="en-US" altLang="ja-JP" dirty="0" smtClean="0"/>
          </a:p>
          <a:p>
            <a:pPr lvl="1"/>
            <a:endParaRPr lang="en-US" altLang="ja-JP" dirty="0" smtClean="0"/>
          </a:p>
          <a:p>
            <a:r>
              <a:rPr lang="ja-JP" altLang="en-US" dirty="0" smtClean="0"/>
              <a:t>機能</a:t>
            </a:r>
            <a:endParaRPr lang="en-US" altLang="ja-JP" dirty="0" smtClean="0"/>
          </a:p>
          <a:p>
            <a:pPr lvl="1"/>
            <a:r>
              <a:rPr lang="en-US" altLang="ja-JP" dirty="0" smtClean="0"/>
              <a:t>Android</a:t>
            </a:r>
            <a:r>
              <a:rPr lang="ja-JP" altLang="en-US" dirty="0" smtClean="0"/>
              <a:t>を使って高齢者から情報を収集すれば，遠くにいても見守れる</a:t>
            </a:r>
            <a:endParaRPr lang="en-US" altLang="ja-JP" dirty="0" smtClean="0"/>
          </a:p>
          <a:p>
            <a:pPr lvl="1"/>
            <a:endParaRPr kumimoji="1" lang="en-US" altLang="ja-JP" dirty="0" smtClean="0"/>
          </a:p>
          <a:p>
            <a:r>
              <a:rPr lang="ja-JP" altLang="en-US" dirty="0" smtClean="0"/>
              <a:t>デモ</a:t>
            </a:r>
            <a:endParaRPr lang="en-US" altLang="ja-JP" dirty="0" smtClean="0"/>
          </a:p>
          <a:p>
            <a:pPr lvl="1"/>
            <a:r>
              <a:rPr lang="en-US" altLang="ja-JP" dirty="0" smtClean="0"/>
              <a:t>1</a:t>
            </a:r>
            <a:r>
              <a:rPr lang="ja-JP" altLang="en-US" dirty="0" smtClean="0"/>
              <a:t>日のおばあちゃんの様子を再現してみましょう</a:t>
            </a:r>
            <a:endParaRPr lang="en-US" altLang="ja-JP" dirty="0" smtClean="0"/>
          </a:p>
          <a:p>
            <a:pPr lvl="1"/>
            <a:endParaRPr lang="en-US" altLang="ja-JP" dirty="0" smtClean="0"/>
          </a:p>
        </p:txBody>
      </p:sp>
      <p:sp>
        <p:nvSpPr>
          <p:cNvPr id="4" name="スライド番号プレースホルダ 3"/>
          <p:cNvSpPr>
            <a:spLocks noGrp="1"/>
          </p:cNvSpPr>
          <p:nvPr>
            <p:ph type="sldNum" sz="quarter" idx="10"/>
          </p:nvPr>
        </p:nvSpPr>
        <p:spPr/>
        <p:txBody>
          <a:bodyPr/>
          <a:lstStyle/>
          <a:p>
            <a:fld id="{ED7E81D5-E9DE-4823-B449-0AA2C8FDBA3C}" type="slidenum">
              <a:rPr lang="en-US" altLang="ja-JP" smtClean="0"/>
              <a:pPr/>
              <a:t>10</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grpSp>
        <p:nvGrpSpPr>
          <p:cNvPr id="22" name="グループ化 21"/>
          <p:cNvGrpSpPr/>
          <p:nvPr/>
        </p:nvGrpSpPr>
        <p:grpSpPr>
          <a:xfrm>
            <a:off x="1004797" y="5209495"/>
            <a:ext cx="1227416" cy="915826"/>
            <a:chOff x="1152713" y="5101919"/>
            <a:chExt cx="1227416" cy="915826"/>
          </a:xfrm>
        </p:grpSpPr>
        <p:pic>
          <p:nvPicPr>
            <p:cNvPr id="2052" name="Picture 4" descr="http://1.bp.blogspot.com/-OOs7eKCB0RM/T2pwnU2NDmI/AAAAAAAAE0o/QHm2zEI0c0g/s1600/food_osuimono.png"/>
            <p:cNvPicPr>
              <a:picLocks noChangeAspect="1" noChangeArrowheads="1"/>
            </p:cNvPicPr>
            <p:nvPr/>
          </p:nvPicPr>
          <p:blipFill>
            <a:blip r:embed="rId3" cstate="print"/>
            <a:srcRect/>
            <a:stretch>
              <a:fillRect/>
            </a:stretch>
          </p:blipFill>
          <p:spPr bwMode="auto">
            <a:xfrm>
              <a:off x="1663701" y="5170295"/>
              <a:ext cx="716428" cy="693371"/>
            </a:xfrm>
            <a:prstGeom prst="rect">
              <a:avLst/>
            </a:prstGeom>
            <a:noFill/>
          </p:spPr>
        </p:pic>
        <p:pic>
          <p:nvPicPr>
            <p:cNvPr id="2054" name="Picture 6" descr="http://3.bp.blogspot.com/-2mMYuec-P-E/T2pwkbOqq2I/AAAAAAAAE0Q/PuflWruuGa0/s1600/food_okayu.png"/>
            <p:cNvPicPr>
              <a:picLocks noChangeAspect="1" noChangeArrowheads="1"/>
            </p:cNvPicPr>
            <p:nvPr/>
          </p:nvPicPr>
          <p:blipFill>
            <a:blip r:embed="rId4" cstate="print"/>
            <a:srcRect/>
            <a:stretch>
              <a:fillRect/>
            </a:stretch>
          </p:blipFill>
          <p:spPr bwMode="auto">
            <a:xfrm>
              <a:off x="1152713" y="5101919"/>
              <a:ext cx="850899" cy="915826"/>
            </a:xfrm>
            <a:prstGeom prst="rect">
              <a:avLst/>
            </a:prstGeom>
            <a:noFill/>
          </p:spPr>
        </p:pic>
      </p:grpSp>
      <p:pic>
        <p:nvPicPr>
          <p:cNvPr id="2058" name="Picture 10" descr="http://1.bp.blogspot.com/-ja2JJ7RFmh4/T0NQwLkmxiI/AAAAAAAAEWM/BKrmq977Ar4/s1600/obaasan_smile.png"/>
          <p:cNvPicPr>
            <a:picLocks noChangeAspect="1" noChangeArrowheads="1"/>
          </p:cNvPicPr>
          <p:nvPr/>
        </p:nvPicPr>
        <p:blipFill>
          <a:blip r:embed="rId5" cstate="print"/>
          <a:srcRect/>
          <a:stretch>
            <a:fillRect/>
          </a:stretch>
        </p:blipFill>
        <p:spPr bwMode="auto">
          <a:xfrm>
            <a:off x="3482789" y="4424083"/>
            <a:ext cx="1735407" cy="1714499"/>
          </a:xfrm>
          <a:prstGeom prst="rect">
            <a:avLst/>
          </a:prstGeom>
          <a:noFill/>
        </p:spPr>
      </p:pic>
      <p:grpSp>
        <p:nvGrpSpPr>
          <p:cNvPr id="30" name="グループ化 29"/>
          <p:cNvGrpSpPr/>
          <p:nvPr/>
        </p:nvGrpSpPr>
        <p:grpSpPr>
          <a:xfrm>
            <a:off x="7217335" y="4908177"/>
            <a:ext cx="877794" cy="1444624"/>
            <a:chOff x="7150100" y="4750751"/>
            <a:chExt cx="1119842" cy="1749967"/>
          </a:xfrm>
        </p:grpSpPr>
        <p:pic>
          <p:nvPicPr>
            <p:cNvPr id="2056" name="Picture 8" descr="http://1.bp.blogspot.com/-k5W6CzWb714/T0NQw9zoyzI/AAAAAAAAEWQ/_EdDn_7TC74/s1600/obaasan_stand.png"/>
            <p:cNvPicPr>
              <a:picLocks noChangeAspect="1" noChangeArrowheads="1"/>
            </p:cNvPicPr>
            <p:nvPr/>
          </p:nvPicPr>
          <p:blipFill>
            <a:blip r:embed="rId6" cstate="print"/>
            <a:srcRect/>
            <a:stretch>
              <a:fillRect/>
            </a:stretch>
          </p:blipFill>
          <p:spPr bwMode="auto">
            <a:xfrm>
              <a:off x="7150100" y="4750751"/>
              <a:ext cx="891241" cy="1740442"/>
            </a:xfrm>
            <a:prstGeom prst="rect">
              <a:avLst/>
            </a:prstGeom>
            <a:noFill/>
          </p:spPr>
        </p:pic>
        <p:pic>
          <p:nvPicPr>
            <p:cNvPr id="2062" name="Picture 14" descr="http://2.bp.blogspot.com/-bOTX8UBUCmw/T2wp6Szbz0I/AAAAAAAAE5E/QqL7PuP7tEY/s1600/flower_tulip.png"/>
            <p:cNvPicPr>
              <a:picLocks noChangeAspect="1" noChangeArrowheads="1"/>
            </p:cNvPicPr>
            <p:nvPr/>
          </p:nvPicPr>
          <p:blipFill>
            <a:blip r:embed="rId7" cstate="print"/>
            <a:srcRect/>
            <a:stretch>
              <a:fillRect/>
            </a:stretch>
          </p:blipFill>
          <p:spPr bwMode="auto">
            <a:xfrm>
              <a:off x="7822453" y="5906434"/>
              <a:ext cx="447489" cy="594284"/>
            </a:xfrm>
            <a:prstGeom prst="rect">
              <a:avLst/>
            </a:prstGeom>
            <a:noFill/>
          </p:spPr>
        </p:pic>
      </p:grpSp>
      <p:pic>
        <p:nvPicPr>
          <p:cNvPr id="2064" name="Picture 16" descr="http://4.bp.blogspot.com/-J7Z1KXvZJPQ/UIH5W5CLHzI/AAAAAAAAGg8/T3smz7_xm4U/s1600/oosouji_tools.png"/>
          <p:cNvPicPr>
            <a:picLocks noChangeAspect="1" noChangeArrowheads="1"/>
          </p:cNvPicPr>
          <p:nvPr/>
        </p:nvPicPr>
        <p:blipFill>
          <a:blip r:embed="rId8" cstate="print"/>
          <a:srcRect/>
          <a:stretch>
            <a:fillRect/>
          </a:stretch>
        </p:blipFill>
        <p:spPr bwMode="auto">
          <a:xfrm>
            <a:off x="5415429" y="4049307"/>
            <a:ext cx="1563594" cy="1693894"/>
          </a:xfrm>
          <a:prstGeom prst="rect">
            <a:avLst/>
          </a:prstGeom>
          <a:noFill/>
        </p:spPr>
      </p:pic>
      <p:grpSp>
        <p:nvGrpSpPr>
          <p:cNvPr id="29" name="グループ化 28"/>
          <p:cNvGrpSpPr/>
          <p:nvPr/>
        </p:nvGrpSpPr>
        <p:grpSpPr>
          <a:xfrm>
            <a:off x="2147794" y="4085871"/>
            <a:ext cx="1105676" cy="1296388"/>
            <a:chOff x="2376394" y="4112765"/>
            <a:chExt cx="1105676" cy="1296388"/>
          </a:xfrm>
        </p:grpSpPr>
        <p:pic>
          <p:nvPicPr>
            <p:cNvPr id="2066" name="Picture 18" descr="http://4.bp.blogspot.com/-x1wpk9HRedI/UICmyfbj1KI/AAAAAAAAGbA/ARFlXgvHqE4/s1600/medicine_cup_water.png"/>
            <p:cNvPicPr>
              <a:picLocks noChangeAspect="1" noChangeArrowheads="1"/>
            </p:cNvPicPr>
            <p:nvPr/>
          </p:nvPicPr>
          <p:blipFill>
            <a:blip r:embed="rId9" cstate="print"/>
            <a:srcRect/>
            <a:stretch>
              <a:fillRect/>
            </a:stretch>
          </p:blipFill>
          <p:spPr bwMode="auto">
            <a:xfrm>
              <a:off x="2376394" y="4112765"/>
              <a:ext cx="702982" cy="1017474"/>
            </a:xfrm>
            <a:prstGeom prst="rect">
              <a:avLst/>
            </a:prstGeom>
            <a:noFill/>
          </p:spPr>
        </p:pic>
        <p:pic>
          <p:nvPicPr>
            <p:cNvPr id="2060" name="Picture 12" descr="http://4.bp.blogspot.com/-0wJ-xIxuGng/UICm1WMvcLI/AAAAAAAAGbc/fVLEXSU0TaA/s1600/medicine_jozai_set.png"/>
            <p:cNvPicPr>
              <a:picLocks noChangeAspect="1" noChangeArrowheads="1"/>
            </p:cNvPicPr>
            <p:nvPr/>
          </p:nvPicPr>
          <p:blipFill>
            <a:blip r:embed="rId10" cstate="print"/>
            <a:srcRect/>
            <a:stretch>
              <a:fillRect/>
            </a:stretch>
          </p:blipFill>
          <p:spPr bwMode="auto">
            <a:xfrm rot="1323390" flipH="1">
              <a:off x="2792149" y="4395254"/>
              <a:ext cx="689921" cy="1013899"/>
            </a:xfrm>
            <a:prstGeom prst="rect">
              <a:avLst/>
            </a:prstGeom>
            <a:noFill/>
          </p:spPr>
        </p:pic>
      </p:grpSp>
      <p:grpSp>
        <p:nvGrpSpPr>
          <p:cNvPr id="31" name="グループ化 30"/>
          <p:cNvGrpSpPr>
            <a:grpSpLocks noChangeAspect="1"/>
          </p:cNvGrpSpPr>
          <p:nvPr/>
        </p:nvGrpSpPr>
        <p:grpSpPr>
          <a:xfrm>
            <a:off x="7832911" y="3376371"/>
            <a:ext cx="894232" cy="832559"/>
            <a:chOff x="-584947" y="2783541"/>
            <a:chExt cx="1169893" cy="1089211"/>
          </a:xfrm>
        </p:grpSpPr>
        <p:grpSp>
          <p:nvGrpSpPr>
            <p:cNvPr id="32" name="グループ化 43"/>
            <p:cNvGrpSpPr/>
            <p:nvPr/>
          </p:nvGrpSpPr>
          <p:grpSpPr>
            <a:xfrm>
              <a:off x="-584947" y="2783541"/>
              <a:ext cx="1169893" cy="1089211"/>
              <a:chOff x="-1169893" y="2971800"/>
              <a:chExt cx="1169893" cy="1089211"/>
            </a:xfrm>
          </p:grpSpPr>
          <p:grpSp>
            <p:nvGrpSpPr>
              <p:cNvPr id="37" name="グループ化 15"/>
              <p:cNvGrpSpPr/>
              <p:nvPr/>
            </p:nvGrpSpPr>
            <p:grpSpPr>
              <a:xfrm>
                <a:off x="-1169893" y="2971800"/>
                <a:ext cx="1169893" cy="1089211"/>
                <a:chOff x="201706" y="2326341"/>
                <a:chExt cx="1371599" cy="1210235"/>
              </a:xfrm>
            </p:grpSpPr>
            <p:sp>
              <p:nvSpPr>
                <p:cNvPr id="42" name="円/楕円 41"/>
                <p:cNvSpPr/>
                <p:nvPr/>
              </p:nvSpPr>
              <p:spPr>
                <a:xfrm>
                  <a:off x="201706" y="2326341"/>
                  <a:ext cx="1371599" cy="1210235"/>
                </a:xfrm>
                <a:prstGeom prst="ellipse">
                  <a:avLst/>
                </a:prstGeom>
                <a:solidFill>
                  <a:schemeClr val="accent3">
                    <a:lumMod val="40000"/>
                    <a:lumOff val="6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800"/>
                </a:p>
              </p:txBody>
            </p:sp>
            <p:sp>
              <p:nvSpPr>
                <p:cNvPr id="43" name="円/楕円 42"/>
                <p:cNvSpPr/>
                <p:nvPr/>
              </p:nvSpPr>
              <p:spPr>
                <a:xfrm>
                  <a:off x="309282" y="2415988"/>
                  <a:ext cx="1156447" cy="1013013"/>
                </a:xfrm>
                <a:prstGeom prst="ellipse">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800"/>
                </a:p>
              </p:txBody>
            </p:sp>
          </p:grpSp>
          <p:sp>
            <p:nvSpPr>
              <p:cNvPr id="38" name="テキスト ボックス 37"/>
              <p:cNvSpPr txBox="1"/>
              <p:nvPr/>
            </p:nvSpPr>
            <p:spPr>
              <a:xfrm>
                <a:off x="-788868" y="3025587"/>
                <a:ext cx="451307" cy="342256"/>
              </a:xfrm>
              <a:prstGeom prst="rect">
                <a:avLst/>
              </a:prstGeom>
              <a:noFill/>
            </p:spPr>
            <p:txBody>
              <a:bodyPr wrap="none" rtlCol="0">
                <a:spAutoFit/>
              </a:bodyPr>
              <a:lstStyle/>
              <a:p>
                <a:pPr algn="ctr"/>
                <a:r>
                  <a:rPr kumimoji="1" lang="en-US" altLang="ja-JP" sz="1050" dirty="0" smtClean="0">
                    <a:latin typeface="Eras Medium ITC" pitchFamily="34" charset="0"/>
                  </a:rPr>
                  <a:t>12</a:t>
                </a:r>
                <a:endParaRPr kumimoji="1" lang="ja-JP" altLang="en-US" sz="1050" dirty="0">
                  <a:latin typeface="Eras Medium ITC" pitchFamily="34" charset="0"/>
                </a:endParaRPr>
              </a:p>
            </p:txBody>
          </p:sp>
          <p:sp>
            <p:nvSpPr>
              <p:cNvPr id="39" name="テキスト ボックス 38"/>
              <p:cNvSpPr txBox="1"/>
              <p:nvPr/>
            </p:nvSpPr>
            <p:spPr>
              <a:xfrm>
                <a:off x="-759069" y="3702421"/>
                <a:ext cx="346450" cy="342256"/>
              </a:xfrm>
              <a:prstGeom prst="rect">
                <a:avLst/>
              </a:prstGeom>
              <a:noFill/>
            </p:spPr>
            <p:txBody>
              <a:bodyPr wrap="none" rtlCol="0">
                <a:spAutoFit/>
              </a:bodyPr>
              <a:lstStyle/>
              <a:p>
                <a:pPr algn="ctr"/>
                <a:r>
                  <a:rPr lang="en-US" altLang="ja-JP" sz="1050" dirty="0" smtClean="0">
                    <a:latin typeface="Eras Medium ITC" pitchFamily="34" charset="0"/>
                  </a:rPr>
                  <a:t>6</a:t>
                </a:r>
                <a:endParaRPr kumimoji="1" lang="ja-JP" altLang="en-US" sz="1050" dirty="0">
                  <a:latin typeface="Eras Medium ITC" pitchFamily="34" charset="0"/>
                </a:endParaRPr>
              </a:p>
            </p:txBody>
          </p:sp>
          <p:sp>
            <p:nvSpPr>
              <p:cNvPr id="40" name="テキスト ボックス 39"/>
              <p:cNvSpPr txBox="1"/>
              <p:nvPr/>
            </p:nvSpPr>
            <p:spPr>
              <a:xfrm>
                <a:off x="-364031" y="3370728"/>
                <a:ext cx="346450" cy="342256"/>
              </a:xfrm>
              <a:prstGeom prst="rect">
                <a:avLst/>
              </a:prstGeom>
              <a:noFill/>
            </p:spPr>
            <p:txBody>
              <a:bodyPr wrap="none" rtlCol="0">
                <a:spAutoFit/>
              </a:bodyPr>
              <a:lstStyle/>
              <a:p>
                <a:pPr algn="ctr"/>
                <a:r>
                  <a:rPr lang="en-US" altLang="ja-JP" sz="1050" dirty="0" smtClean="0">
                    <a:latin typeface="Eras Medium ITC" pitchFamily="34" charset="0"/>
                  </a:rPr>
                  <a:t>3</a:t>
                </a:r>
                <a:endParaRPr kumimoji="1" lang="ja-JP" altLang="en-US" sz="1050" dirty="0">
                  <a:latin typeface="Eras Medium ITC" pitchFamily="34" charset="0"/>
                </a:endParaRPr>
              </a:p>
            </p:txBody>
          </p:sp>
          <p:sp>
            <p:nvSpPr>
              <p:cNvPr id="41" name="テキスト ボックス 40"/>
              <p:cNvSpPr txBox="1"/>
              <p:nvPr/>
            </p:nvSpPr>
            <p:spPr>
              <a:xfrm>
                <a:off x="-1166370" y="3375210"/>
                <a:ext cx="346450" cy="342256"/>
              </a:xfrm>
              <a:prstGeom prst="rect">
                <a:avLst/>
              </a:prstGeom>
              <a:noFill/>
            </p:spPr>
            <p:txBody>
              <a:bodyPr wrap="none" rtlCol="0">
                <a:spAutoFit/>
              </a:bodyPr>
              <a:lstStyle/>
              <a:p>
                <a:pPr algn="ctr"/>
                <a:r>
                  <a:rPr lang="en-US" altLang="ja-JP" sz="1050" dirty="0" smtClean="0">
                    <a:latin typeface="Eras Medium ITC" pitchFamily="34" charset="0"/>
                  </a:rPr>
                  <a:t>9</a:t>
                </a:r>
                <a:endParaRPr kumimoji="1" lang="ja-JP" altLang="en-US" sz="1050" dirty="0">
                  <a:latin typeface="Eras Medium ITC" pitchFamily="34" charset="0"/>
                </a:endParaRPr>
              </a:p>
            </p:txBody>
          </p:sp>
        </p:grpSp>
        <p:grpSp>
          <p:nvGrpSpPr>
            <p:cNvPr id="33" name="グループ化 44"/>
            <p:cNvGrpSpPr/>
            <p:nvPr/>
          </p:nvGrpSpPr>
          <p:grpSpPr>
            <a:xfrm>
              <a:off x="-60513" y="2985247"/>
              <a:ext cx="389965" cy="537882"/>
              <a:chOff x="228600" y="2353235"/>
              <a:chExt cx="389965" cy="537882"/>
            </a:xfrm>
          </p:grpSpPr>
          <p:cxnSp>
            <p:nvCxnSpPr>
              <p:cNvPr id="34" name="直線コネクタ 33"/>
              <p:cNvCxnSpPr>
                <a:stCxn id="36" idx="0"/>
              </p:cNvCxnSpPr>
              <p:nvPr/>
            </p:nvCxnSpPr>
            <p:spPr>
              <a:xfrm flipH="1" flipV="1">
                <a:off x="309282" y="2353235"/>
                <a:ext cx="1" cy="363071"/>
              </a:xfrm>
              <a:prstGeom prst="line">
                <a:avLst/>
              </a:prstGeom>
              <a:ln w="57150">
                <a:tailEnd type="triangle" w="lg" len="sm"/>
              </a:ln>
              <a:effectLst/>
            </p:spPr>
            <p:style>
              <a:lnRef idx="2">
                <a:schemeClr val="accent2"/>
              </a:lnRef>
              <a:fillRef idx="0">
                <a:schemeClr val="accent2"/>
              </a:fillRef>
              <a:effectRef idx="1">
                <a:schemeClr val="accent2"/>
              </a:effectRef>
              <a:fontRef idx="minor">
                <a:schemeClr val="tx1"/>
              </a:fontRef>
            </p:style>
          </p:cxnSp>
          <p:cxnSp>
            <p:nvCxnSpPr>
              <p:cNvPr id="35" name="直線コネクタ 34"/>
              <p:cNvCxnSpPr>
                <a:stCxn id="36" idx="0"/>
              </p:cNvCxnSpPr>
              <p:nvPr/>
            </p:nvCxnSpPr>
            <p:spPr>
              <a:xfrm>
                <a:off x="309283" y="2716306"/>
                <a:ext cx="309282" cy="0"/>
              </a:xfrm>
              <a:prstGeom prst="line">
                <a:avLst/>
              </a:prstGeom>
              <a:ln w="57150">
                <a:tailEnd type="triangle" w="med" len="sm"/>
              </a:ln>
              <a:effectLst/>
            </p:spPr>
            <p:style>
              <a:lnRef idx="2">
                <a:schemeClr val="accent2"/>
              </a:lnRef>
              <a:fillRef idx="0">
                <a:schemeClr val="accent2"/>
              </a:fillRef>
              <a:effectRef idx="1">
                <a:schemeClr val="accent2"/>
              </a:effectRef>
              <a:fontRef idx="minor">
                <a:schemeClr val="tx1"/>
              </a:fontRef>
            </p:style>
          </p:cxnSp>
          <p:sp>
            <p:nvSpPr>
              <p:cNvPr id="36" name="正方形/長方形 35"/>
              <p:cNvSpPr/>
              <p:nvPr/>
            </p:nvSpPr>
            <p:spPr>
              <a:xfrm>
                <a:off x="228600" y="2716306"/>
                <a:ext cx="161365" cy="174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確認</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問題提起</a:t>
            </a:r>
            <a:endParaRPr kumimoji="1" lang="en-US" altLang="ja-JP" dirty="0" smtClean="0"/>
          </a:p>
          <a:p>
            <a:pPr lvl="1"/>
            <a:r>
              <a:rPr lang="ja-JP" altLang="en-US" dirty="0" smtClean="0"/>
              <a:t>高齢者の様子を知りたいが，遠くに居てなかなか様子を見に行けない</a:t>
            </a:r>
            <a:endParaRPr lang="en-US" altLang="ja-JP" dirty="0" smtClean="0"/>
          </a:p>
          <a:p>
            <a:pPr lvl="1"/>
            <a:endParaRPr kumimoji="1" lang="en-US" altLang="ja-JP" dirty="0" smtClean="0"/>
          </a:p>
          <a:p>
            <a:r>
              <a:rPr lang="ja-JP" altLang="en-US" dirty="0" smtClean="0"/>
              <a:t>機能</a:t>
            </a:r>
            <a:endParaRPr lang="en-US" altLang="ja-JP" dirty="0" smtClean="0"/>
          </a:p>
          <a:p>
            <a:pPr lvl="1"/>
            <a:r>
              <a:rPr kumimoji="1" lang="ja-JP" altLang="en-US" dirty="0" smtClean="0"/>
              <a:t>高齢者</a:t>
            </a:r>
            <a:r>
              <a:rPr lang="ja-JP" altLang="en-US" dirty="0" smtClean="0"/>
              <a:t>が</a:t>
            </a:r>
            <a:r>
              <a:rPr kumimoji="1" lang="ja-JP" altLang="en-US" dirty="0" smtClean="0"/>
              <a:t>入力した情報を，プリンタで確認できるようにする</a:t>
            </a:r>
            <a:endParaRPr kumimoji="1" lang="en-US" altLang="ja-JP" dirty="0" smtClean="0"/>
          </a:p>
          <a:p>
            <a:pPr lvl="1"/>
            <a:endParaRPr lang="en-US" altLang="ja-JP" dirty="0" smtClean="0"/>
          </a:p>
          <a:p>
            <a:r>
              <a:rPr kumimoji="1" lang="ja-JP" altLang="en-US" dirty="0" smtClean="0"/>
              <a:t>デモ</a:t>
            </a:r>
            <a:endParaRPr kumimoji="1" lang="en-US" altLang="ja-JP" dirty="0" smtClean="0"/>
          </a:p>
          <a:p>
            <a:pPr lvl="1"/>
            <a:r>
              <a:rPr lang="ja-JP" altLang="en-US" dirty="0" smtClean="0"/>
              <a:t>おばあちゃんが入力したデータが見れるかどうか，確認してみましょう</a:t>
            </a:r>
            <a:endParaRPr kumimoji="1" lang="ja-JP" altLang="en-US" dirty="0"/>
          </a:p>
        </p:txBody>
      </p:sp>
      <p:sp>
        <p:nvSpPr>
          <p:cNvPr id="4" name="スライド番号プレースホルダ 3"/>
          <p:cNvSpPr>
            <a:spLocks noGrp="1"/>
          </p:cNvSpPr>
          <p:nvPr>
            <p:ph type="sldNum" sz="quarter" idx="10"/>
          </p:nvPr>
        </p:nvSpPr>
        <p:spPr/>
        <p:txBody>
          <a:bodyPr/>
          <a:lstStyle/>
          <a:p>
            <a:fld id="{ED7E81D5-E9DE-4823-B449-0AA2C8FDBA3C}" type="slidenum">
              <a:rPr lang="en-US" altLang="ja-JP" smtClean="0"/>
              <a:pPr/>
              <a:t>11</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印刷</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問題提起</a:t>
            </a:r>
            <a:endParaRPr lang="en-US" altLang="ja-JP" dirty="0" smtClean="0"/>
          </a:p>
          <a:p>
            <a:pPr lvl="1"/>
            <a:r>
              <a:rPr lang="ja-JP" altLang="en-US" dirty="0" smtClean="0"/>
              <a:t>高齢者の様子を知りたいが，遠くに居てなかなか様子を見に行けない</a:t>
            </a:r>
            <a:endParaRPr lang="en-US" altLang="ja-JP" dirty="0" smtClean="0"/>
          </a:p>
          <a:p>
            <a:pPr lvl="1"/>
            <a:endParaRPr lang="en-US" altLang="ja-JP" dirty="0" smtClean="0"/>
          </a:p>
          <a:p>
            <a:r>
              <a:rPr lang="ja-JP" altLang="en-US" dirty="0" smtClean="0"/>
              <a:t>機能</a:t>
            </a:r>
            <a:endParaRPr lang="en-US" altLang="ja-JP" dirty="0" smtClean="0"/>
          </a:p>
          <a:p>
            <a:pPr lvl="1"/>
            <a:r>
              <a:rPr lang="ja-JP" altLang="en-US" dirty="0" smtClean="0"/>
              <a:t>高齢者が入力した情報を複合機で印刷する</a:t>
            </a:r>
            <a:endParaRPr lang="en-US" altLang="ja-JP" dirty="0" smtClean="0"/>
          </a:p>
          <a:p>
            <a:pPr lvl="2"/>
            <a:r>
              <a:rPr lang="ja-JP" altLang="en-US" dirty="0" smtClean="0"/>
              <a:t>遠隔でも複合機さえあれば高齢者の様子を確認できる</a:t>
            </a:r>
            <a:endParaRPr lang="en-US" altLang="ja-JP" dirty="0" smtClean="0"/>
          </a:p>
          <a:p>
            <a:pPr lvl="1"/>
            <a:endParaRPr lang="en-US" altLang="ja-JP" dirty="0" smtClean="0"/>
          </a:p>
          <a:p>
            <a:r>
              <a:rPr lang="ja-JP" altLang="en-US" dirty="0" smtClean="0"/>
              <a:t>デモ</a:t>
            </a:r>
            <a:endParaRPr lang="en-US" altLang="ja-JP" dirty="0" smtClean="0"/>
          </a:p>
          <a:p>
            <a:pPr lvl="1"/>
            <a:r>
              <a:rPr lang="ja-JP" altLang="en-US" dirty="0" smtClean="0"/>
              <a:t>おばあちゃんの状況が確認できるか，見てみましょう</a:t>
            </a:r>
          </a:p>
          <a:p>
            <a:endParaRPr kumimoji="1" lang="ja-JP" altLang="en-US" dirty="0"/>
          </a:p>
        </p:txBody>
      </p:sp>
      <p:sp>
        <p:nvSpPr>
          <p:cNvPr id="4" name="スライド番号プレースホルダ 3"/>
          <p:cNvSpPr>
            <a:spLocks noGrp="1"/>
          </p:cNvSpPr>
          <p:nvPr>
            <p:ph type="sldNum" sz="quarter" idx="10"/>
          </p:nvPr>
        </p:nvSpPr>
        <p:spPr/>
        <p:txBody>
          <a:bodyPr/>
          <a:lstStyle/>
          <a:p>
            <a:fld id="{ED7E81D5-E9DE-4823-B449-0AA2C8FDBA3C}" type="slidenum">
              <a:rPr lang="en-US" altLang="ja-JP" smtClean="0"/>
              <a:pPr/>
              <a:t>12</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システム構成紹介編</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クラス図</a:t>
            </a:r>
            <a:endParaRPr lang="en-US" altLang="ja-JP" dirty="0" smtClean="0"/>
          </a:p>
          <a:p>
            <a:r>
              <a:rPr lang="ja-JP" altLang="en-US" dirty="0" smtClean="0"/>
              <a:t>シーケンス図</a:t>
            </a:r>
            <a:endParaRPr lang="ja-JP" altLang="en-US" dirty="0"/>
          </a:p>
          <a:p>
            <a:r>
              <a:rPr lang="en-US" altLang="ja-JP" dirty="0" smtClean="0"/>
              <a:t>Android</a:t>
            </a:r>
            <a:r>
              <a:rPr lang="ja-JP" altLang="en-US" dirty="0" smtClean="0"/>
              <a:t>画面遷移</a:t>
            </a:r>
            <a:endParaRPr lang="en-US" altLang="ja-JP" dirty="0" smtClean="0"/>
          </a:p>
          <a:p>
            <a:r>
              <a:rPr kumimoji="1" lang="ja-JP" altLang="en-US" dirty="0" smtClean="0"/>
              <a:t>サーバ構成</a:t>
            </a:r>
            <a:endParaRPr kumimoji="1" lang="en-US" altLang="ja-JP" dirty="0" smtClean="0"/>
          </a:p>
          <a:p>
            <a:r>
              <a:rPr lang="en-US" altLang="ja-JP" dirty="0"/>
              <a:t>e</a:t>
            </a:r>
            <a:r>
              <a:rPr kumimoji="1" lang="en-US" altLang="ja-JP" dirty="0" smtClean="0"/>
              <a:t>tc.</a:t>
            </a:r>
            <a:endParaRPr kumimoji="1" lang="ja-JP" altLang="en-US" dirty="0"/>
          </a:p>
        </p:txBody>
      </p:sp>
      <p:sp>
        <p:nvSpPr>
          <p:cNvPr id="4" name="スライド番号プレースホルダ 3"/>
          <p:cNvSpPr>
            <a:spLocks noGrp="1"/>
          </p:cNvSpPr>
          <p:nvPr>
            <p:ph type="sldNum" sz="quarter" idx="10"/>
          </p:nvPr>
        </p:nvSpPr>
        <p:spPr/>
        <p:txBody>
          <a:bodyPr/>
          <a:lstStyle/>
          <a:p>
            <a:fld id="{ED7E81D5-E9DE-4823-B449-0AA2C8FDBA3C}" type="slidenum">
              <a:rPr lang="en-US" altLang="ja-JP" smtClean="0"/>
              <a:pPr/>
              <a:t>13</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sp>
        <p:nvSpPr>
          <p:cNvPr id="6" name="円形吹き出し 5"/>
          <p:cNvSpPr/>
          <p:nvPr/>
        </p:nvSpPr>
        <p:spPr>
          <a:xfrm>
            <a:off x="4639237" y="2931459"/>
            <a:ext cx="2958352" cy="1976718"/>
          </a:xfrm>
          <a:prstGeom prst="wedgeEllipseCallout">
            <a:avLst>
              <a:gd name="adj1" fmla="val -75324"/>
              <a:gd name="adj2" fmla="val -22546"/>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必要最低限のものだけ</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まとめ・今後の課題</a:t>
            </a:r>
            <a:endParaRPr kumimoji="1" lang="ja-JP" altLang="en-US" dirty="0"/>
          </a:p>
        </p:txBody>
      </p:sp>
      <p:sp>
        <p:nvSpPr>
          <p:cNvPr id="3" name="コンテンツ プレースホルダ 2"/>
          <p:cNvSpPr>
            <a:spLocks noGrp="1"/>
          </p:cNvSpPr>
          <p:nvPr>
            <p:ph idx="1"/>
          </p:nvPr>
        </p:nvSpPr>
        <p:spPr/>
        <p:txBody>
          <a:bodyPr/>
          <a:lstStyle/>
          <a:p>
            <a:r>
              <a:rPr lang="ja-JP" altLang="en-US" dirty="0"/>
              <a:t>　</a:t>
            </a:r>
            <a:r>
              <a:rPr lang="ja-JP" altLang="en-US" dirty="0" smtClean="0"/>
              <a:t>　　　　　　　　</a:t>
            </a:r>
            <a:r>
              <a:rPr kumimoji="1" lang="ja-JP" altLang="en-US" dirty="0" smtClean="0"/>
              <a:t>のメリット</a:t>
            </a:r>
            <a:endParaRPr kumimoji="1" lang="en-US" altLang="ja-JP" dirty="0" smtClean="0"/>
          </a:p>
          <a:p>
            <a:endParaRPr kumimoji="1" lang="en-US" altLang="ja-JP" sz="1000" dirty="0" smtClean="0"/>
          </a:p>
          <a:p>
            <a:pPr marL="920750" lvl="1" indent="-457200">
              <a:buClr>
                <a:srgbClr val="FF0066"/>
              </a:buClr>
              <a:buFont typeface="+mj-lt"/>
              <a:buAutoNum type="arabicPeriod"/>
            </a:pPr>
            <a:r>
              <a:rPr lang="ja-JP" altLang="en-US" dirty="0" smtClean="0"/>
              <a:t>遠隔から高齢者の様子がわかる</a:t>
            </a:r>
            <a:endParaRPr lang="en-US" altLang="ja-JP" dirty="0" smtClean="0"/>
          </a:p>
          <a:p>
            <a:pPr marL="920750" lvl="1" indent="-457200">
              <a:buClr>
                <a:srgbClr val="FF0066"/>
              </a:buClr>
              <a:buFont typeface="+mj-lt"/>
              <a:buAutoNum type="arabicPeriod"/>
            </a:pPr>
            <a:r>
              <a:rPr lang="ja-JP" altLang="en-US" dirty="0" smtClean="0"/>
              <a:t>毎日の記録から異変に素早く気付ける</a:t>
            </a:r>
            <a:endParaRPr lang="en-US" altLang="ja-JP" dirty="0" smtClean="0"/>
          </a:p>
          <a:p>
            <a:pPr marL="920750" lvl="1" indent="-457200">
              <a:buClr>
                <a:srgbClr val="FF0066"/>
              </a:buClr>
              <a:buFont typeface="+mj-lt"/>
              <a:buAutoNum type="arabicPeriod"/>
            </a:pPr>
            <a:r>
              <a:rPr lang="ja-JP" altLang="en-US" dirty="0" smtClean="0"/>
              <a:t>毎日の健康を管理できる</a:t>
            </a:r>
            <a:endParaRPr lang="en-US" altLang="ja-JP" dirty="0" smtClean="0"/>
          </a:p>
          <a:p>
            <a:pPr lvl="1"/>
            <a:endParaRPr kumimoji="1" lang="en-US" altLang="ja-JP" dirty="0" smtClean="0"/>
          </a:p>
          <a:p>
            <a:r>
              <a:rPr kumimoji="1" lang="ja-JP" altLang="en-US" dirty="0" smtClean="0"/>
              <a:t>今後の課題</a:t>
            </a:r>
            <a:endParaRPr kumimoji="1" lang="en-US" altLang="ja-JP" dirty="0" smtClean="0"/>
          </a:p>
          <a:p>
            <a:pPr lvl="1"/>
            <a:r>
              <a:rPr lang="ja-JP" altLang="en-US" dirty="0" smtClean="0"/>
              <a:t>機能追加</a:t>
            </a:r>
            <a:endParaRPr lang="en-US" altLang="ja-JP" dirty="0" smtClean="0"/>
          </a:p>
          <a:p>
            <a:pPr lvl="2">
              <a:buBlip>
                <a:blip r:embed="rId2"/>
              </a:buBlip>
            </a:pPr>
            <a:r>
              <a:rPr kumimoji="1" lang="ja-JP" altLang="en-US" dirty="0" smtClean="0"/>
              <a:t>緊急事態の通知</a:t>
            </a:r>
            <a:endParaRPr kumimoji="1" lang="en-US" altLang="ja-JP" dirty="0" smtClean="0"/>
          </a:p>
          <a:p>
            <a:pPr lvl="2">
              <a:buBlip>
                <a:blip r:embed="rId2"/>
              </a:buBlip>
            </a:pPr>
            <a:r>
              <a:rPr kumimoji="1" lang="ja-JP" altLang="en-US" dirty="0" smtClean="0"/>
              <a:t>時間毎に異なる質問をする</a:t>
            </a:r>
            <a:endParaRPr kumimoji="1" lang="en-US" altLang="ja-JP" dirty="0" smtClean="0"/>
          </a:p>
          <a:p>
            <a:pPr lvl="1"/>
            <a:r>
              <a:rPr kumimoji="1" lang="ja-JP" altLang="en-US" dirty="0" smtClean="0"/>
              <a:t>近隣施設の協力</a:t>
            </a:r>
            <a:endParaRPr kumimoji="1" lang="en-US" altLang="ja-JP" dirty="0" smtClean="0"/>
          </a:p>
          <a:p>
            <a:pPr lvl="2">
              <a:buBlip>
                <a:blip r:embed="rId2"/>
              </a:buBlip>
            </a:pPr>
            <a:r>
              <a:rPr lang="ja-JP" altLang="en-US" dirty="0" smtClean="0"/>
              <a:t>介護施設との連携による見守り強化</a:t>
            </a:r>
          </a:p>
          <a:p>
            <a:pPr lvl="1">
              <a:buBlip>
                <a:blip r:embed="rId2"/>
              </a:buBlip>
            </a:pPr>
            <a:endParaRPr kumimoji="1" lang="ja-JP" altLang="en-US" dirty="0"/>
          </a:p>
        </p:txBody>
      </p:sp>
      <p:sp>
        <p:nvSpPr>
          <p:cNvPr id="4" name="スライド番号プレースホルダ 3"/>
          <p:cNvSpPr>
            <a:spLocks noGrp="1"/>
          </p:cNvSpPr>
          <p:nvPr>
            <p:ph type="sldNum" sz="quarter" idx="10"/>
          </p:nvPr>
        </p:nvSpPr>
        <p:spPr/>
        <p:txBody>
          <a:bodyPr/>
          <a:lstStyle/>
          <a:p>
            <a:fld id="{ED7E81D5-E9DE-4823-B449-0AA2C8FDBA3C}" type="slidenum">
              <a:rPr lang="en-US" altLang="ja-JP" smtClean="0"/>
              <a:pPr/>
              <a:t>14</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pic>
        <p:nvPicPr>
          <p:cNvPr id="6" name="図 5" descr="cross_logo.gif"/>
          <p:cNvPicPr>
            <a:picLocks noChangeAspect="1"/>
          </p:cNvPicPr>
          <p:nvPr/>
        </p:nvPicPr>
        <p:blipFill>
          <a:blip r:embed="rId3" cstate="print"/>
          <a:stretch>
            <a:fillRect/>
          </a:stretch>
        </p:blipFill>
        <p:spPr>
          <a:xfrm>
            <a:off x="642376" y="844083"/>
            <a:ext cx="1589835" cy="511219"/>
          </a:xfrm>
          <a:prstGeom prst="rect">
            <a:avLst/>
          </a:prstGeom>
        </p:spPr>
      </p:pic>
      <p:sp>
        <p:nvSpPr>
          <p:cNvPr id="9" name="雲 8"/>
          <p:cNvSpPr/>
          <p:nvPr/>
        </p:nvSpPr>
        <p:spPr>
          <a:xfrm>
            <a:off x="1294281" y="5190564"/>
            <a:ext cx="6168837" cy="1290918"/>
          </a:xfrm>
          <a:prstGeom prst="cloud">
            <a:avLst/>
          </a:prstGeom>
          <a:ln>
            <a:prstDash val="sysDot"/>
          </a:ln>
        </p:spPr>
        <p:style>
          <a:lnRef idx="2">
            <a:schemeClr val="accent2"/>
          </a:lnRef>
          <a:fillRef idx="1">
            <a:schemeClr val="lt1"/>
          </a:fillRef>
          <a:effectRef idx="0">
            <a:schemeClr val="accent2"/>
          </a:effectRef>
          <a:fontRef idx="minor">
            <a:schemeClr val="dk1"/>
          </a:fontRef>
        </p:style>
        <p:txBody>
          <a:bodyPr wrap="none" rtlCol="0" anchor="ctr"/>
          <a:lstStyle/>
          <a:p>
            <a:pPr algn="ctr"/>
            <a:r>
              <a:rPr lang="ja-JP" altLang="en-US" dirty="0" smtClean="0">
                <a:latin typeface="HG丸ｺﾞｼｯｸM-PRO" pitchFamily="50" charset="-128"/>
                <a:ea typeface="HG丸ｺﾞｼｯｸM-PRO" pitchFamily="50" charset="-128"/>
              </a:rPr>
              <a:t>　　</a:t>
            </a:r>
            <a:r>
              <a:rPr kumimoji="1" lang="ja-JP" altLang="en-US" dirty="0" smtClean="0">
                <a:latin typeface="HG丸ｺﾞｼｯｸM-PRO" pitchFamily="50" charset="-128"/>
                <a:ea typeface="HG丸ｺﾞｼｯｸM-PRO" pitchFamily="50" charset="-128"/>
              </a:rPr>
              <a:t>これで遠くからでもおばあちゃんを</a:t>
            </a:r>
            <a:endParaRPr kumimoji="1" lang="en-US" altLang="ja-JP" dirty="0" smtClean="0">
              <a:latin typeface="HG丸ｺﾞｼｯｸM-PRO" pitchFamily="50" charset="-128"/>
              <a:ea typeface="HG丸ｺﾞｼｯｸM-PRO" pitchFamily="50" charset="-128"/>
            </a:endParaRPr>
          </a:p>
          <a:p>
            <a:pPr algn="ctr"/>
            <a:r>
              <a:rPr kumimoji="1" lang="ja-JP" altLang="en-US" dirty="0" smtClean="0">
                <a:latin typeface="HG丸ｺﾞｼｯｸM-PRO" pitchFamily="50" charset="-128"/>
                <a:ea typeface="HG丸ｺﾞｼｯｸM-PRO" pitchFamily="50" charset="-128"/>
              </a:rPr>
              <a:t>　　</a:t>
            </a:r>
            <a:r>
              <a:rPr kumimoji="1" lang="ja-JP" altLang="en-US" dirty="0" smtClean="0">
                <a:latin typeface="HG丸ｺﾞｼｯｸM-PRO" pitchFamily="50" charset="-128"/>
                <a:ea typeface="HG丸ｺﾞｼｯｸM-PRO" pitchFamily="50" charset="-128"/>
              </a:rPr>
              <a:t>見守ることができて</a:t>
            </a:r>
            <a:r>
              <a:rPr kumimoji="1" lang="ja-JP" altLang="en-US" dirty="0" smtClean="0">
                <a:latin typeface="HG丸ｺﾞｼｯｸM-PRO" pitchFamily="50" charset="-128"/>
                <a:ea typeface="HG丸ｺﾞｼｯｸM-PRO" pitchFamily="50" charset="-128"/>
              </a:rPr>
              <a:t>安心だね</a:t>
            </a:r>
            <a:endParaRPr kumimoji="1" lang="ja-JP" altLang="en-US" dirty="0">
              <a:latin typeface="HG丸ｺﾞｼｯｸM-PRO" pitchFamily="50" charset="-128"/>
              <a:ea typeface="HG丸ｺﾞｼｯｸM-PRO" pitchFamily="50" charset="-128"/>
            </a:endParaRPr>
          </a:p>
        </p:txBody>
      </p:sp>
      <p:pic>
        <p:nvPicPr>
          <p:cNvPr id="5122" name="Picture 2" descr="http://2.bp.blogspot.com/-m-iivGZ3i74/T-UolUauX8I/AAAAAAAAFo4/Rx6Cj-I7vwg/s1600/boy_happy.png"/>
          <p:cNvPicPr>
            <a:picLocks noChangeAspect="1" noChangeArrowheads="1"/>
          </p:cNvPicPr>
          <p:nvPr/>
        </p:nvPicPr>
        <p:blipFill>
          <a:blip r:embed="rId4" cstate="print"/>
          <a:srcRect/>
          <a:stretch>
            <a:fillRect/>
          </a:stretch>
        </p:blipFill>
        <p:spPr bwMode="auto">
          <a:xfrm>
            <a:off x="6840816" y="4180914"/>
            <a:ext cx="2061137" cy="23715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sz="5400" b="1" dirty="0">
                <a:solidFill>
                  <a:srgbClr val="FF0066"/>
                </a:solidFill>
                <a:latin typeface="Eras Medium ITC" pitchFamily="34" charset="0"/>
              </a:rPr>
              <a:t>CROSS</a:t>
            </a:r>
            <a:r>
              <a:rPr lang="en-US" altLang="ja-JP" dirty="0">
                <a:latin typeface="Corbel" pitchFamily="34" charset="0"/>
              </a:rPr>
              <a:t/>
            </a:r>
            <a:br>
              <a:rPr lang="en-US" altLang="ja-JP" dirty="0">
                <a:latin typeface="Corbel" pitchFamily="34" charset="0"/>
              </a:rPr>
            </a:br>
            <a:r>
              <a:rPr lang="en-US" altLang="ja-JP" dirty="0">
                <a:latin typeface="Eras Medium ITC" pitchFamily="34" charset="0"/>
              </a:rPr>
              <a:t> - </a:t>
            </a:r>
            <a:r>
              <a:rPr lang="en-US" altLang="ja-JP" dirty="0" smtClean="0">
                <a:solidFill>
                  <a:srgbClr val="FF0066"/>
                </a:solidFill>
                <a:latin typeface="Eras Medium ITC" pitchFamily="34" charset="0"/>
              </a:rPr>
              <a:t>C</a:t>
            </a:r>
            <a:r>
              <a:rPr lang="en-US" altLang="ja-JP" dirty="0" smtClean="0">
                <a:latin typeface="Eras Medium ITC" pitchFamily="34" charset="0"/>
              </a:rPr>
              <a:t>are </a:t>
            </a:r>
            <a:r>
              <a:rPr lang="en-US" altLang="ja-JP" dirty="0" smtClean="0">
                <a:solidFill>
                  <a:srgbClr val="FF0066"/>
                </a:solidFill>
                <a:latin typeface="Eras Medium ITC" pitchFamily="34" charset="0"/>
              </a:rPr>
              <a:t>R</a:t>
            </a:r>
            <a:r>
              <a:rPr lang="en-US" altLang="ja-JP" dirty="0" smtClean="0">
                <a:latin typeface="Eras Medium ITC" pitchFamily="34" charset="0"/>
              </a:rPr>
              <a:t>emote </a:t>
            </a:r>
            <a:r>
              <a:rPr lang="en-US" altLang="ja-JP" dirty="0" smtClean="0">
                <a:solidFill>
                  <a:srgbClr val="FF0066"/>
                </a:solidFill>
                <a:latin typeface="Eras Medium ITC" pitchFamily="34" charset="0"/>
              </a:rPr>
              <a:t>O</a:t>
            </a:r>
            <a:r>
              <a:rPr lang="en-US" altLang="ja-JP" dirty="0" smtClean="0">
                <a:latin typeface="Eras Medium ITC" pitchFamily="34" charset="0"/>
              </a:rPr>
              <a:t>lder folks </a:t>
            </a:r>
            <a:r>
              <a:rPr lang="en-US" altLang="ja-JP" dirty="0" smtClean="0">
                <a:solidFill>
                  <a:srgbClr val="FF0066"/>
                </a:solidFill>
                <a:latin typeface="Eras Medium ITC" pitchFamily="34" charset="0"/>
              </a:rPr>
              <a:t>S</a:t>
            </a:r>
            <a:r>
              <a:rPr lang="en-US" altLang="ja-JP" dirty="0" smtClean="0">
                <a:latin typeface="Eras Medium ITC" pitchFamily="34" charset="0"/>
              </a:rPr>
              <a:t>upport </a:t>
            </a:r>
            <a:r>
              <a:rPr lang="en-US" altLang="ja-JP" dirty="0" smtClean="0">
                <a:solidFill>
                  <a:srgbClr val="FF0066"/>
                </a:solidFill>
                <a:latin typeface="Eras Medium ITC" pitchFamily="34" charset="0"/>
              </a:rPr>
              <a:t>S</a:t>
            </a:r>
            <a:r>
              <a:rPr lang="en-US" altLang="ja-JP" dirty="0" smtClean="0">
                <a:latin typeface="Eras Medium ITC" pitchFamily="34" charset="0"/>
              </a:rPr>
              <a:t>ystem –</a:t>
            </a:r>
            <a:br>
              <a:rPr lang="en-US" altLang="ja-JP" dirty="0" smtClean="0">
                <a:latin typeface="Eras Medium ITC" pitchFamily="34" charset="0"/>
              </a:rPr>
            </a:br>
            <a:r>
              <a:rPr lang="en-US" altLang="ja-JP" sz="3600" dirty="0">
                <a:latin typeface="Eras Medium ITC" pitchFamily="34" charset="0"/>
              </a:rPr>
              <a:t>END</a:t>
            </a:r>
            <a:endParaRPr kumimoji="1" lang="ja-JP" altLang="en-US" dirty="0"/>
          </a:p>
        </p:txBody>
      </p:sp>
      <p:sp>
        <p:nvSpPr>
          <p:cNvPr id="3" name="サブタイトル 2"/>
          <p:cNvSpPr>
            <a:spLocks noGrp="1"/>
          </p:cNvSpPr>
          <p:nvPr>
            <p:ph type="subTitle" idx="1"/>
          </p:nvPr>
        </p:nvSpPr>
        <p:spPr>
          <a:xfrm>
            <a:off x="1169096" y="4275547"/>
            <a:ext cx="6805808" cy="1329847"/>
          </a:xfrm>
        </p:spPr>
        <p:txBody>
          <a:bodyPr/>
          <a:lstStyle/>
          <a:p>
            <a:r>
              <a:rPr kumimoji="1" lang="ja-JP" altLang="en-US" sz="2800" b="1" dirty="0" smtClean="0">
                <a:latin typeface="HG丸ｺﾞｼｯｸM-PRO" pitchFamily="50" charset="-128"/>
                <a:ea typeface="HG丸ｺﾞｼｯｸM-PRO" pitchFamily="50" charset="-128"/>
              </a:rPr>
              <a:t>ご清聴ありがとうございました！</a:t>
            </a:r>
            <a:endParaRPr kumimoji="1" lang="ja-JP" altLang="en-US" sz="2800" b="1"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4"/>
          </p:nvPr>
        </p:nvSpPr>
        <p:spPr/>
        <p:txBody>
          <a:bodyPr/>
          <a:lstStyle/>
          <a:p>
            <a:fld id="{DB35F81E-46EB-4458-AD16-547382C35D3D}" type="slidenum">
              <a:rPr lang="en-US" altLang="ja-JP" smtClean="0"/>
              <a:pPr/>
              <a:t>15</a:t>
            </a:fld>
            <a:endParaRPr lang="en-US" altLang="ja-JP"/>
          </a:p>
        </p:txBody>
      </p:sp>
      <p:sp>
        <p:nvSpPr>
          <p:cNvPr id="5" name="フッター プレースホルダ 4"/>
          <p:cNvSpPr>
            <a:spLocks noGrp="1"/>
          </p:cNvSpPr>
          <p:nvPr>
            <p:ph type="ftr" sz="quarter" idx="3"/>
          </p:nvPr>
        </p:nvSpPr>
        <p:spPr/>
        <p:txBody>
          <a:bodyPr/>
          <a:lstStyle/>
          <a:p>
            <a:r>
              <a:rPr lang="en-US" altLang="ja-JP" smtClean="0"/>
              <a:t>RICOH &amp; Java™ Developer Challenge 2013</a:t>
            </a:r>
            <a:endParaRPr lang="en-US" altLang="ja-JP" dirty="0"/>
          </a:p>
        </p:txBody>
      </p:sp>
      <p:sp>
        <p:nvSpPr>
          <p:cNvPr id="7" name="円形吹き出し 6"/>
          <p:cNvSpPr/>
          <p:nvPr/>
        </p:nvSpPr>
        <p:spPr>
          <a:xfrm>
            <a:off x="2134008" y="1452691"/>
            <a:ext cx="1648283" cy="618565"/>
          </a:xfrm>
          <a:prstGeom prst="wedgeEllipseCallout">
            <a:avLst>
              <a:gd name="adj1" fmla="val 22035"/>
              <a:gd name="adj2" fmla="val 73699"/>
            </a:avLst>
          </a:prstGeom>
          <a:ln w="38100">
            <a:solidFill>
              <a:srgbClr val="9BF090"/>
            </a:solidFill>
          </a:ln>
        </p:spPr>
        <p:style>
          <a:lnRef idx="2">
            <a:schemeClr val="accent6"/>
          </a:lnRef>
          <a:fillRef idx="1">
            <a:schemeClr val="lt1"/>
          </a:fillRef>
          <a:effectRef idx="0">
            <a:schemeClr val="accent6"/>
          </a:effectRef>
          <a:fontRef idx="minor">
            <a:schemeClr val="dk1"/>
          </a:fontRef>
        </p:style>
        <p:txBody>
          <a:bodyPr wrap="none" rtlCol="0" anchor="ctr"/>
          <a:lstStyle/>
          <a:p>
            <a:pPr algn="ctr"/>
            <a:r>
              <a:rPr kumimoji="1" lang="en-US" altLang="ja-JP" sz="1400" dirty="0" err="1" smtClean="0">
                <a:solidFill>
                  <a:srgbClr val="0D574E"/>
                </a:solidFill>
                <a:latin typeface="Eras Medium ITC" pitchFamily="34" charset="0"/>
              </a:rPr>
              <a:t>CureNISE</a:t>
            </a:r>
            <a:r>
              <a:rPr lang="ja-JP" altLang="en-US" sz="1400" dirty="0">
                <a:solidFill>
                  <a:srgbClr val="0D574E"/>
                </a:solidFill>
                <a:latin typeface="Eras Medium ITC" pitchFamily="34" charset="0"/>
              </a:rPr>
              <a:t> </a:t>
            </a:r>
            <a:r>
              <a:rPr lang="en-US" altLang="ja-JP" sz="1400" dirty="0" smtClean="0">
                <a:solidFill>
                  <a:srgbClr val="0D574E"/>
                </a:solidFill>
                <a:latin typeface="Eras Medium ITC" pitchFamily="34" charset="0"/>
              </a:rPr>
              <a:t>Project</a:t>
            </a:r>
            <a:endParaRPr kumimoji="1" lang="ja-JP" altLang="en-US" sz="1400" dirty="0">
              <a:solidFill>
                <a:srgbClr val="0D574E"/>
              </a:solidFill>
              <a:latin typeface="Eras Medium ITC"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304800" y="1344705"/>
            <a:ext cx="8534400" cy="5325035"/>
          </a:xfrm>
        </p:spPr>
        <p:txBody>
          <a:bodyPr/>
          <a:lstStyle/>
          <a:p>
            <a:r>
              <a:rPr lang="ja-JP" altLang="en-US" dirty="0" smtClean="0"/>
              <a:t>デモ紹介の方法に関して，以下の</a:t>
            </a:r>
            <a:r>
              <a:rPr lang="en-US" altLang="ja-JP" dirty="0" smtClean="0"/>
              <a:t>3</a:t>
            </a:r>
            <a:r>
              <a:rPr lang="ja-JP" altLang="en-US" dirty="0" smtClean="0"/>
              <a:t>通りのアピール方法がある</a:t>
            </a:r>
            <a:endParaRPr lang="en-US" altLang="ja-JP" dirty="0" smtClean="0"/>
          </a:p>
          <a:p>
            <a:pPr lvl="1"/>
            <a:r>
              <a:rPr lang="ja-JP" altLang="en-US" dirty="0" smtClean="0"/>
              <a:t>システム構成</a:t>
            </a:r>
            <a:r>
              <a:rPr lang="en-US" altLang="ja-JP" dirty="0" smtClean="0"/>
              <a:t>(</a:t>
            </a:r>
            <a:r>
              <a:rPr lang="ja-JP" altLang="en-US" dirty="0" smtClean="0"/>
              <a:t>入力・確認・印刷すべて</a:t>
            </a:r>
            <a:r>
              <a:rPr lang="en-US" altLang="ja-JP" dirty="0" smtClean="0"/>
              <a:t>)</a:t>
            </a:r>
            <a:r>
              <a:rPr lang="ja-JP" altLang="en-US" dirty="0" smtClean="0"/>
              <a:t>　→　すべてのデモ</a:t>
            </a:r>
            <a:endParaRPr lang="en-US" altLang="ja-JP" dirty="0" smtClean="0"/>
          </a:p>
          <a:p>
            <a:pPr lvl="1">
              <a:buNone/>
            </a:pPr>
            <a:r>
              <a:rPr kumimoji="1" lang="en-US" altLang="ja-JP" dirty="0" smtClean="0"/>
              <a:t>	</a:t>
            </a:r>
            <a:r>
              <a:rPr kumimoji="1" lang="ja-JP" altLang="en-US" dirty="0" smtClean="0"/>
              <a:t>構成→デモ</a:t>
            </a:r>
            <a:r>
              <a:rPr kumimoji="1" lang="ja-JP" altLang="en-US" dirty="0" smtClean="0">
                <a:solidFill>
                  <a:srgbClr val="FF0000"/>
                </a:solidFill>
              </a:rPr>
              <a:t>一括型</a:t>
            </a:r>
            <a:endParaRPr kumimoji="1" lang="en-US" altLang="ja-JP" dirty="0" smtClean="0">
              <a:solidFill>
                <a:srgbClr val="FF0000"/>
              </a:solidFill>
            </a:endParaRPr>
          </a:p>
          <a:p>
            <a:endParaRPr lang="en-US" altLang="ja-JP" dirty="0" smtClean="0"/>
          </a:p>
          <a:p>
            <a:pPr lvl="1"/>
            <a:r>
              <a:rPr kumimoji="1" lang="ja-JP" altLang="en-US" dirty="0" smtClean="0"/>
              <a:t>入力に関するシステム構成　→　デモ</a:t>
            </a:r>
            <a:endParaRPr lang="en-US" altLang="ja-JP" dirty="0" smtClean="0"/>
          </a:p>
          <a:p>
            <a:pPr lvl="2">
              <a:buNone/>
            </a:pPr>
            <a:r>
              <a:rPr kumimoji="1" lang="ja-JP" altLang="en-US" dirty="0" smtClean="0"/>
              <a:t>→　確認に関するシステム構成　→　デモ</a:t>
            </a:r>
            <a:endParaRPr lang="en-US" altLang="ja-JP" dirty="0" smtClean="0"/>
          </a:p>
          <a:p>
            <a:pPr lvl="2">
              <a:buNone/>
            </a:pPr>
            <a:r>
              <a:rPr lang="en-US" altLang="ja-JP" dirty="0" smtClean="0"/>
              <a:t>	</a:t>
            </a:r>
            <a:r>
              <a:rPr lang="ja-JP" altLang="en-US" dirty="0" smtClean="0"/>
              <a:t>→　印刷に関するシステム構成　→　デモ</a:t>
            </a:r>
            <a:endParaRPr lang="en-US" altLang="ja-JP" dirty="0" smtClean="0"/>
          </a:p>
          <a:p>
            <a:pPr marL="1344613" lvl="2" indent="-511175">
              <a:buNone/>
            </a:pPr>
            <a:r>
              <a:rPr lang="ja-JP" altLang="en-US" dirty="0" smtClean="0"/>
              <a:t>構成→デモの</a:t>
            </a:r>
            <a:r>
              <a:rPr lang="ja-JP" altLang="en-US" dirty="0" smtClean="0">
                <a:solidFill>
                  <a:srgbClr val="FF0000"/>
                </a:solidFill>
              </a:rPr>
              <a:t>ループ型</a:t>
            </a:r>
            <a:endParaRPr lang="en-US" altLang="ja-JP" dirty="0" smtClean="0">
              <a:solidFill>
                <a:srgbClr val="FF0000"/>
              </a:solidFill>
            </a:endParaRPr>
          </a:p>
          <a:p>
            <a:pPr>
              <a:buNone/>
            </a:pPr>
            <a:endParaRPr kumimoji="1" lang="en-US" altLang="ja-JP" dirty="0" smtClean="0"/>
          </a:p>
          <a:p>
            <a:pPr lvl="1"/>
            <a:r>
              <a:rPr lang="ja-JP" altLang="en-US" dirty="0" smtClean="0"/>
              <a:t>シナリオに沿ってそれぞれの説明をする</a:t>
            </a:r>
            <a:r>
              <a:rPr lang="ja-JP" altLang="en-US" dirty="0" smtClean="0">
                <a:solidFill>
                  <a:srgbClr val="FF0000"/>
                </a:solidFill>
              </a:rPr>
              <a:t>シナリオベース</a:t>
            </a:r>
            <a:endParaRPr lang="en-US" altLang="ja-JP" dirty="0" smtClean="0">
              <a:solidFill>
                <a:srgbClr val="FF0000"/>
              </a:solidFill>
            </a:endParaRPr>
          </a:p>
          <a:p>
            <a:pPr lvl="1"/>
            <a:endParaRPr kumimoji="1" lang="en-US" altLang="ja-JP" dirty="0" smtClean="0"/>
          </a:p>
          <a:p>
            <a:pPr lvl="1"/>
            <a:r>
              <a:rPr kumimoji="1" lang="ja-JP" altLang="en-US" dirty="0" smtClean="0"/>
              <a:t>実装した機能に関して「何故必要だったか」という逆アプローチをとる</a:t>
            </a:r>
            <a:endParaRPr kumimoji="1" lang="en-US" altLang="ja-JP" dirty="0" smtClean="0"/>
          </a:p>
          <a:p>
            <a:pPr lvl="1">
              <a:buNone/>
            </a:pPr>
            <a:r>
              <a:rPr lang="en-US" altLang="ja-JP" dirty="0" smtClean="0"/>
              <a:t>	</a:t>
            </a:r>
            <a:r>
              <a:rPr kumimoji="1" lang="ja-JP" altLang="en-US" dirty="0" smtClean="0"/>
              <a:t>問題提起　→　機能　→　デモ　の　</a:t>
            </a:r>
            <a:r>
              <a:rPr lang="ja-JP" altLang="en-US" dirty="0" smtClean="0">
                <a:solidFill>
                  <a:srgbClr val="FF0000"/>
                </a:solidFill>
              </a:rPr>
              <a:t>小林製薬方式</a:t>
            </a:r>
            <a:endParaRPr kumimoji="1" lang="en-US" altLang="ja-JP" dirty="0" smtClean="0">
              <a:solidFill>
                <a:srgbClr val="FF0000"/>
              </a:solidFill>
            </a:endParaRPr>
          </a:p>
          <a:p>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D7E81D5-E9DE-4823-B449-0AA2C8FDBA3C}" type="slidenum">
              <a:rPr lang="en-US" altLang="ja-JP" smtClean="0"/>
              <a:pPr/>
              <a:t>16</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sp>
        <p:nvSpPr>
          <p:cNvPr id="6" name="四角形吹き出し 5"/>
          <p:cNvSpPr/>
          <p:nvPr/>
        </p:nvSpPr>
        <p:spPr>
          <a:xfrm>
            <a:off x="282388" y="161365"/>
            <a:ext cx="2245659" cy="954741"/>
          </a:xfrm>
          <a:prstGeom prst="wedgeRectCallout">
            <a:avLst>
              <a:gd name="adj1" fmla="val -17839"/>
              <a:gd name="adj2" fmla="val 80810"/>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smtClean="0"/>
              <a:t>スライドの構成についてのメモ</a:t>
            </a:r>
            <a:endParaRPr kumimoji="1" lang="ja-JP" altLang="en-US" dirty="0"/>
          </a:p>
        </p:txBody>
      </p:sp>
      <p:sp>
        <p:nvSpPr>
          <p:cNvPr id="7" name="角丸四角形吹き出し 6"/>
          <p:cNvSpPr/>
          <p:nvPr/>
        </p:nvSpPr>
        <p:spPr>
          <a:xfrm>
            <a:off x="3859306" y="2151531"/>
            <a:ext cx="5230905" cy="363069"/>
          </a:xfrm>
          <a:prstGeom prst="wedgeRoundRectCallout">
            <a:avLst>
              <a:gd name="adj1" fmla="val -56721"/>
              <a:gd name="adj2" fmla="val -17923"/>
              <a:gd name="adj3" fmla="val 16667"/>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600" dirty="0" smtClean="0"/>
              <a:t>すべての構成をデモの時まで覚えていられない可能性有り</a:t>
            </a:r>
            <a:endParaRPr kumimoji="1" lang="ja-JP" altLang="en-US" sz="1600" dirty="0"/>
          </a:p>
        </p:txBody>
      </p:sp>
      <p:sp>
        <p:nvSpPr>
          <p:cNvPr id="8" name="角丸四角形吹き出し 7"/>
          <p:cNvSpPr/>
          <p:nvPr/>
        </p:nvSpPr>
        <p:spPr>
          <a:xfrm>
            <a:off x="4558552" y="3931025"/>
            <a:ext cx="4585448" cy="564776"/>
          </a:xfrm>
          <a:prstGeom prst="wedgeRoundRectCallout">
            <a:avLst>
              <a:gd name="adj1" fmla="val -64008"/>
              <a:gd name="adj2" fmla="val -18452"/>
              <a:gd name="adj3" fmla="val 16667"/>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600" dirty="0" smtClean="0"/>
              <a:t>逐一構成を説明するので，</a:t>
            </a:r>
            <a:endParaRPr lang="en-US" altLang="ja-JP" sz="1600" dirty="0" smtClean="0"/>
          </a:p>
          <a:p>
            <a:pPr algn="ctr"/>
            <a:r>
              <a:rPr lang="ja-JP" altLang="en-US" sz="1600" dirty="0" smtClean="0"/>
              <a:t>それぞれどう動作するのかがわかりやすい</a:t>
            </a:r>
            <a:endParaRPr kumimoji="1" lang="ja-JP" altLang="en-US" sz="1600" dirty="0"/>
          </a:p>
        </p:txBody>
      </p:sp>
      <p:sp>
        <p:nvSpPr>
          <p:cNvPr id="9" name="角丸四角形吹き出し 8"/>
          <p:cNvSpPr/>
          <p:nvPr/>
        </p:nvSpPr>
        <p:spPr>
          <a:xfrm>
            <a:off x="4061012" y="5011273"/>
            <a:ext cx="4746812" cy="354104"/>
          </a:xfrm>
          <a:prstGeom prst="wedgeRoundRectCallout">
            <a:avLst>
              <a:gd name="adj1" fmla="val -64205"/>
              <a:gd name="adj2" fmla="val -47023"/>
              <a:gd name="adj3" fmla="val 16667"/>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600" dirty="0" smtClean="0"/>
              <a:t>シナリオに沿うので，</a:t>
            </a:r>
            <a:r>
              <a:rPr kumimoji="1" lang="ja-JP" altLang="en-US" sz="1600" dirty="0" smtClean="0"/>
              <a:t>その状況をイメージしやすい</a:t>
            </a:r>
            <a:endParaRPr kumimoji="1" lang="ja-JP" altLang="en-US" sz="1600" dirty="0"/>
          </a:p>
        </p:txBody>
      </p:sp>
      <p:sp>
        <p:nvSpPr>
          <p:cNvPr id="11" name="円形吹き出し 10"/>
          <p:cNvSpPr/>
          <p:nvPr/>
        </p:nvSpPr>
        <p:spPr>
          <a:xfrm>
            <a:off x="605118" y="6145306"/>
            <a:ext cx="2097741" cy="632012"/>
          </a:xfrm>
          <a:prstGeom prst="wedgeEllipseCallout">
            <a:avLst>
              <a:gd name="adj1" fmla="val 49039"/>
              <a:gd name="adj2" fmla="val -6728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smtClean="0"/>
              <a:t>こんな機能あったら問題が解決できそう</a:t>
            </a:r>
            <a:endParaRPr kumimoji="1" lang="ja-JP" altLang="en-US" sz="1200" dirty="0"/>
          </a:p>
        </p:txBody>
      </p:sp>
      <p:sp>
        <p:nvSpPr>
          <p:cNvPr id="12" name="円形吹き出し 11"/>
          <p:cNvSpPr/>
          <p:nvPr/>
        </p:nvSpPr>
        <p:spPr>
          <a:xfrm>
            <a:off x="2586317" y="6145306"/>
            <a:ext cx="1246093" cy="632012"/>
          </a:xfrm>
          <a:prstGeom prst="wedgeEllipseCallout">
            <a:avLst>
              <a:gd name="adj1" fmla="val 49039"/>
              <a:gd name="adj2" fmla="val -6728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smtClean="0"/>
              <a:t>実装してみた結果</a:t>
            </a:r>
            <a:endParaRPr kumimoji="1" lang="ja-JP" altLang="en-US" sz="1200" dirty="0"/>
          </a:p>
        </p:txBody>
      </p:sp>
      <p:sp>
        <p:nvSpPr>
          <p:cNvPr id="10" name="角丸四角形吹き出し 9"/>
          <p:cNvSpPr/>
          <p:nvPr/>
        </p:nvSpPr>
        <p:spPr>
          <a:xfrm>
            <a:off x="4011706" y="6145308"/>
            <a:ext cx="4746812" cy="354104"/>
          </a:xfrm>
          <a:prstGeom prst="wedgeRoundRectCallout">
            <a:avLst>
              <a:gd name="adj1" fmla="val -63355"/>
              <a:gd name="adj2" fmla="val -6221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600" dirty="0" smtClean="0">
                <a:solidFill>
                  <a:srgbClr val="FF0000"/>
                </a:solidFill>
              </a:rPr>
              <a:t>機能の必要性がわかりやすい</a:t>
            </a:r>
            <a:endParaRPr kumimoji="1" lang="ja-JP" altLang="en-US" sz="16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デモ紹介編</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入力</a:t>
            </a:r>
            <a:endParaRPr kumimoji="1" lang="ja-JP" altLang="en-US" dirty="0"/>
          </a:p>
        </p:txBody>
      </p:sp>
      <p:sp>
        <p:nvSpPr>
          <p:cNvPr id="4" name="スライド番号プレースホルダ 3"/>
          <p:cNvSpPr>
            <a:spLocks noGrp="1"/>
          </p:cNvSpPr>
          <p:nvPr>
            <p:ph type="sldNum" sz="quarter" idx="10"/>
          </p:nvPr>
        </p:nvSpPr>
        <p:spPr/>
        <p:txBody>
          <a:bodyPr/>
          <a:lstStyle/>
          <a:p>
            <a:fld id="{ED7E81D5-E9DE-4823-B449-0AA2C8FDBA3C}" type="slidenum">
              <a:rPr lang="en-US" altLang="ja-JP" smtClean="0"/>
              <a:pPr/>
              <a:t>17</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sp>
        <p:nvSpPr>
          <p:cNvPr id="6" name="円形吹き出し 5"/>
          <p:cNvSpPr/>
          <p:nvPr/>
        </p:nvSpPr>
        <p:spPr>
          <a:xfrm>
            <a:off x="1882588" y="2998694"/>
            <a:ext cx="5325036" cy="1976718"/>
          </a:xfrm>
          <a:prstGeom prst="wedgeEllipseCallout">
            <a:avLst>
              <a:gd name="adj1" fmla="val -41312"/>
              <a:gd name="adj2" fmla="val -11662"/>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画面サンプルなどあれば</a:t>
            </a:r>
            <a:endParaRPr lang="en-US" altLang="ja-JP" dirty="0"/>
          </a:p>
          <a:p>
            <a:pPr algn="ctr"/>
            <a:r>
              <a:rPr lang="ja-JP" altLang="en-US" dirty="0" smtClean="0"/>
              <a:t>画像貼り付け．</a:t>
            </a:r>
            <a:endParaRPr lang="en-US" altLang="ja-JP" dirty="0" smtClean="0"/>
          </a:p>
          <a:p>
            <a:pPr algn="ctr"/>
            <a:r>
              <a:rPr lang="ja-JP" altLang="en-US" dirty="0" smtClean="0"/>
              <a:t>なければこのページは削除</a:t>
            </a:r>
            <a:endParaRPr lang="en-US" altLang="ja-JP" dirty="0" smtClean="0"/>
          </a:p>
        </p:txBody>
      </p:sp>
      <p:grpSp>
        <p:nvGrpSpPr>
          <p:cNvPr id="7" name="グループ化 6"/>
          <p:cNvGrpSpPr>
            <a:grpSpLocks noChangeAspect="1"/>
          </p:cNvGrpSpPr>
          <p:nvPr/>
        </p:nvGrpSpPr>
        <p:grpSpPr>
          <a:xfrm>
            <a:off x="1311088" y="1352821"/>
            <a:ext cx="1580029" cy="1471062"/>
            <a:chOff x="-584947" y="2783541"/>
            <a:chExt cx="1169893" cy="1089211"/>
          </a:xfrm>
        </p:grpSpPr>
        <p:grpSp>
          <p:nvGrpSpPr>
            <p:cNvPr id="8" name="グループ化 43"/>
            <p:cNvGrpSpPr/>
            <p:nvPr/>
          </p:nvGrpSpPr>
          <p:grpSpPr>
            <a:xfrm>
              <a:off x="-584947" y="2783541"/>
              <a:ext cx="1169893" cy="1089211"/>
              <a:chOff x="-1169893" y="2971800"/>
              <a:chExt cx="1169893" cy="1089211"/>
            </a:xfrm>
          </p:grpSpPr>
          <p:grpSp>
            <p:nvGrpSpPr>
              <p:cNvPr id="13" name="グループ化 15"/>
              <p:cNvGrpSpPr/>
              <p:nvPr/>
            </p:nvGrpSpPr>
            <p:grpSpPr>
              <a:xfrm>
                <a:off x="-1169893" y="2971800"/>
                <a:ext cx="1169893" cy="1089211"/>
                <a:chOff x="201706" y="2326341"/>
                <a:chExt cx="1371599" cy="1210235"/>
              </a:xfrm>
            </p:grpSpPr>
            <p:sp>
              <p:nvSpPr>
                <p:cNvPr id="18" name="円/楕円 17"/>
                <p:cNvSpPr/>
                <p:nvPr/>
              </p:nvSpPr>
              <p:spPr>
                <a:xfrm>
                  <a:off x="201706" y="2326341"/>
                  <a:ext cx="1371599" cy="1210235"/>
                </a:xfrm>
                <a:prstGeom prst="ellipse">
                  <a:avLst/>
                </a:prstGeom>
                <a:solidFill>
                  <a:schemeClr val="accent3">
                    <a:lumMod val="40000"/>
                    <a:lumOff val="6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4000"/>
                </a:p>
              </p:txBody>
            </p:sp>
            <p:sp>
              <p:nvSpPr>
                <p:cNvPr id="19" name="円/楕円 18"/>
                <p:cNvSpPr/>
                <p:nvPr/>
              </p:nvSpPr>
              <p:spPr>
                <a:xfrm>
                  <a:off x="309282" y="2415988"/>
                  <a:ext cx="1156447" cy="1013013"/>
                </a:xfrm>
                <a:prstGeom prst="ellipse">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4000"/>
                </a:p>
              </p:txBody>
            </p:sp>
          </p:grpSp>
          <p:sp>
            <p:nvSpPr>
              <p:cNvPr id="14" name="テキスト ボックス 13"/>
              <p:cNvSpPr txBox="1"/>
              <p:nvPr/>
            </p:nvSpPr>
            <p:spPr>
              <a:xfrm>
                <a:off x="-739588" y="3025588"/>
                <a:ext cx="352747" cy="296251"/>
              </a:xfrm>
              <a:prstGeom prst="rect">
                <a:avLst/>
              </a:prstGeom>
              <a:noFill/>
            </p:spPr>
            <p:txBody>
              <a:bodyPr wrap="none" rtlCol="0">
                <a:spAutoFit/>
              </a:bodyPr>
              <a:lstStyle/>
              <a:p>
                <a:pPr algn="ctr"/>
                <a:r>
                  <a:rPr kumimoji="1" lang="en-US" altLang="ja-JP" sz="2000" dirty="0" smtClean="0">
                    <a:latin typeface="Eras Medium ITC" pitchFamily="34" charset="0"/>
                  </a:rPr>
                  <a:t>12</a:t>
                </a:r>
                <a:endParaRPr kumimoji="1" lang="ja-JP" altLang="en-US" sz="2000" dirty="0">
                  <a:latin typeface="Eras Medium ITC" pitchFamily="34" charset="0"/>
                </a:endParaRPr>
              </a:p>
            </p:txBody>
          </p:sp>
          <p:sp>
            <p:nvSpPr>
              <p:cNvPr id="15" name="テキスト ボックス 14"/>
              <p:cNvSpPr txBox="1"/>
              <p:nvPr/>
            </p:nvSpPr>
            <p:spPr>
              <a:xfrm>
                <a:off x="-708212" y="3702423"/>
                <a:ext cx="244740" cy="296251"/>
              </a:xfrm>
              <a:prstGeom prst="rect">
                <a:avLst/>
              </a:prstGeom>
              <a:noFill/>
            </p:spPr>
            <p:txBody>
              <a:bodyPr wrap="none" rtlCol="0">
                <a:spAutoFit/>
              </a:bodyPr>
              <a:lstStyle/>
              <a:p>
                <a:pPr algn="ctr"/>
                <a:r>
                  <a:rPr lang="en-US" altLang="ja-JP" sz="2000" dirty="0" smtClean="0">
                    <a:latin typeface="Eras Medium ITC" pitchFamily="34" charset="0"/>
                  </a:rPr>
                  <a:t>6</a:t>
                </a:r>
                <a:endParaRPr kumimoji="1" lang="ja-JP" altLang="en-US" sz="2000" dirty="0">
                  <a:latin typeface="Eras Medium ITC" pitchFamily="34" charset="0"/>
                </a:endParaRPr>
              </a:p>
            </p:txBody>
          </p:sp>
          <p:sp>
            <p:nvSpPr>
              <p:cNvPr id="16" name="テキスト ボックス 15"/>
              <p:cNvSpPr txBox="1"/>
              <p:nvPr/>
            </p:nvSpPr>
            <p:spPr>
              <a:xfrm>
                <a:off x="-313173" y="3370729"/>
                <a:ext cx="244740" cy="296251"/>
              </a:xfrm>
              <a:prstGeom prst="rect">
                <a:avLst/>
              </a:prstGeom>
              <a:noFill/>
            </p:spPr>
            <p:txBody>
              <a:bodyPr wrap="none" rtlCol="0">
                <a:spAutoFit/>
              </a:bodyPr>
              <a:lstStyle/>
              <a:p>
                <a:pPr algn="ctr"/>
                <a:r>
                  <a:rPr lang="en-US" altLang="ja-JP" sz="2000" dirty="0" smtClean="0">
                    <a:latin typeface="Eras Medium ITC" pitchFamily="34" charset="0"/>
                  </a:rPr>
                  <a:t>3</a:t>
                </a:r>
                <a:endParaRPr kumimoji="1" lang="ja-JP" altLang="en-US" sz="2000" dirty="0">
                  <a:latin typeface="Eras Medium ITC" pitchFamily="34" charset="0"/>
                </a:endParaRPr>
              </a:p>
            </p:txBody>
          </p:sp>
          <p:sp>
            <p:nvSpPr>
              <p:cNvPr id="17" name="テキスト ボックス 16"/>
              <p:cNvSpPr txBox="1"/>
              <p:nvPr/>
            </p:nvSpPr>
            <p:spPr>
              <a:xfrm>
                <a:off x="-1115514" y="3375211"/>
                <a:ext cx="244740" cy="296251"/>
              </a:xfrm>
              <a:prstGeom prst="rect">
                <a:avLst/>
              </a:prstGeom>
              <a:noFill/>
            </p:spPr>
            <p:txBody>
              <a:bodyPr wrap="none" rtlCol="0">
                <a:spAutoFit/>
              </a:bodyPr>
              <a:lstStyle/>
              <a:p>
                <a:pPr algn="ctr"/>
                <a:r>
                  <a:rPr lang="en-US" altLang="ja-JP" sz="2000" dirty="0" smtClean="0">
                    <a:latin typeface="Eras Medium ITC" pitchFamily="34" charset="0"/>
                  </a:rPr>
                  <a:t>9</a:t>
                </a:r>
                <a:endParaRPr kumimoji="1" lang="ja-JP" altLang="en-US" sz="2000" dirty="0">
                  <a:latin typeface="Eras Medium ITC" pitchFamily="34" charset="0"/>
                </a:endParaRPr>
              </a:p>
            </p:txBody>
          </p:sp>
        </p:grpSp>
        <p:grpSp>
          <p:nvGrpSpPr>
            <p:cNvPr id="9" name="グループ化 44"/>
            <p:cNvGrpSpPr/>
            <p:nvPr/>
          </p:nvGrpSpPr>
          <p:grpSpPr>
            <a:xfrm>
              <a:off x="-60513" y="2985247"/>
              <a:ext cx="389965" cy="537882"/>
              <a:chOff x="228600" y="2353235"/>
              <a:chExt cx="389965" cy="537882"/>
            </a:xfrm>
          </p:grpSpPr>
          <p:cxnSp>
            <p:nvCxnSpPr>
              <p:cNvPr id="10" name="直線コネクタ 9"/>
              <p:cNvCxnSpPr>
                <a:stCxn id="12" idx="0"/>
              </p:cNvCxnSpPr>
              <p:nvPr/>
            </p:nvCxnSpPr>
            <p:spPr>
              <a:xfrm flipH="1" flipV="1">
                <a:off x="309282" y="2353235"/>
                <a:ext cx="1" cy="363071"/>
              </a:xfrm>
              <a:prstGeom prst="line">
                <a:avLst/>
              </a:prstGeom>
              <a:ln w="57150">
                <a:tailEnd type="triangle" w="lg" len="sm"/>
              </a:ln>
              <a:effectLst/>
            </p:spPr>
            <p:style>
              <a:lnRef idx="2">
                <a:schemeClr val="accent2"/>
              </a:lnRef>
              <a:fillRef idx="0">
                <a:schemeClr val="accent2"/>
              </a:fillRef>
              <a:effectRef idx="1">
                <a:schemeClr val="accent2"/>
              </a:effectRef>
              <a:fontRef idx="minor">
                <a:schemeClr val="tx1"/>
              </a:fontRef>
            </p:style>
          </p:cxnSp>
          <p:cxnSp>
            <p:nvCxnSpPr>
              <p:cNvPr id="11" name="直線コネクタ 10"/>
              <p:cNvCxnSpPr>
                <a:stCxn id="12" idx="0"/>
              </p:cNvCxnSpPr>
              <p:nvPr/>
            </p:nvCxnSpPr>
            <p:spPr>
              <a:xfrm>
                <a:off x="309283" y="2716306"/>
                <a:ext cx="309282" cy="0"/>
              </a:xfrm>
              <a:prstGeom prst="line">
                <a:avLst/>
              </a:prstGeom>
              <a:ln w="57150">
                <a:tailEnd type="triangle" w="med" len="sm"/>
              </a:ln>
              <a:effectLst/>
            </p:spPr>
            <p:style>
              <a:lnRef idx="2">
                <a:schemeClr val="accent2"/>
              </a:lnRef>
              <a:fillRef idx="0">
                <a:schemeClr val="accent2"/>
              </a:fillRef>
              <a:effectRef idx="1">
                <a:schemeClr val="accent2"/>
              </a:effectRef>
              <a:fontRef idx="minor">
                <a:schemeClr val="tx1"/>
              </a:fontRef>
            </p:style>
          </p:cxnSp>
          <p:sp>
            <p:nvSpPr>
              <p:cNvPr id="12" name="正方形/長方形 11"/>
              <p:cNvSpPr/>
              <p:nvPr/>
            </p:nvSpPr>
            <p:spPr>
              <a:xfrm>
                <a:off x="228600" y="2716306"/>
                <a:ext cx="161365" cy="174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デモ紹介編</a:t>
            </a:r>
            <a:endParaRPr kumimoji="1" lang="ja-JP" altLang="en-US" dirty="0"/>
          </a:p>
        </p:txBody>
      </p:sp>
      <p:sp>
        <p:nvSpPr>
          <p:cNvPr id="3" name="コンテンツ プレースホルダ 2"/>
          <p:cNvSpPr>
            <a:spLocks noGrp="1"/>
          </p:cNvSpPr>
          <p:nvPr>
            <p:ph idx="1"/>
          </p:nvPr>
        </p:nvSpPr>
        <p:spPr/>
        <p:txBody>
          <a:bodyPr/>
          <a:lstStyle/>
          <a:p>
            <a:r>
              <a:rPr lang="ja-JP" altLang="en-US" dirty="0"/>
              <a:t>確認</a:t>
            </a:r>
            <a:endParaRPr kumimoji="1" lang="ja-JP" altLang="en-US" dirty="0"/>
          </a:p>
        </p:txBody>
      </p:sp>
      <p:sp>
        <p:nvSpPr>
          <p:cNvPr id="4" name="スライド番号プレースホルダ 3"/>
          <p:cNvSpPr>
            <a:spLocks noGrp="1"/>
          </p:cNvSpPr>
          <p:nvPr>
            <p:ph type="sldNum" sz="quarter" idx="10"/>
          </p:nvPr>
        </p:nvSpPr>
        <p:spPr/>
        <p:txBody>
          <a:bodyPr/>
          <a:lstStyle/>
          <a:p>
            <a:fld id="{ED7E81D5-E9DE-4823-B449-0AA2C8FDBA3C}" type="slidenum">
              <a:rPr lang="en-US" altLang="ja-JP" smtClean="0"/>
              <a:pPr/>
              <a:t>18</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sp>
        <p:nvSpPr>
          <p:cNvPr id="6" name="円形吹き出し 5"/>
          <p:cNvSpPr/>
          <p:nvPr/>
        </p:nvSpPr>
        <p:spPr>
          <a:xfrm>
            <a:off x="1936376" y="2420471"/>
            <a:ext cx="5325036" cy="1976718"/>
          </a:xfrm>
          <a:prstGeom prst="wedgeEllipseCallout">
            <a:avLst>
              <a:gd name="adj1" fmla="val -41312"/>
              <a:gd name="adj2" fmla="val -11662"/>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画面サンプルなどあれば</a:t>
            </a:r>
            <a:endParaRPr lang="en-US" altLang="ja-JP" dirty="0"/>
          </a:p>
          <a:p>
            <a:pPr algn="ctr"/>
            <a:r>
              <a:rPr lang="ja-JP" altLang="en-US" dirty="0" smtClean="0"/>
              <a:t>画像貼り付け．</a:t>
            </a:r>
            <a:endParaRPr lang="en-US" altLang="ja-JP" dirty="0" smtClean="0"/>
          </a:p>
          <a:p>
            <a:pPr algn="ctr"/>
            <a:r>
              <a:rPr lang="ja-JP" altLang="en-US" dirty="0" smtClean="0"/>
              <a:t>なければこのページは削除</a:t>
            </a:r>
            <a:endParaRPr lang="en-US" altLang="ja-JP" dirty="0" smtClean="0"/>
          </a:p>
        </p:txBody>
      </p:sp>
      <p:grpSp>
        <p:nvGrpSpPr>
          <p:cNvPr id="7" name="グループ化 6"/>
          <p:cNvGrpSpPr>
            <a:grpSpLocks noChangeAspect="1"/>
          </p:cNvGrpSpPr>
          <p:nvPr/>
        </p:nvGrpSpPr>
        <p:grpSpPr>
          <a:xfrm>
            <a:off x="1311088" y="1352821"/>
            <a:ext cx="1580029" cy="1471062"/>
            <a:chOff x="-584947" y="2783541"/>
            <a:chExt cx="1169893" cy="1089211"/>
          </a:xfrm>
        </p:grpSpPr>
        <p:grpSp>
          <p:nvGrpSpPr>
            <p:cNvPr id="8" name="グループ化 43"/>
            <p:cNvGrpSpPr/>
            <p:nvPr/>
          </p:nvGrpSpPr>
          <p:grpSpPr>
            <a:xfrm>
              <a:off x="-584947" y="2783541"/>
              <a:ext cx="1169893" cy="1089211"/>
              <a:chOff x="-1169893" y="2971800"/>
              <a:chExt cx="1169893" cy="1089211"/>
            </a:xfrm>
          </p:grpSpPr>
          <p:grpSp>
            <p:nvGrpSpPr>
              <p:cNvPr id="13" name="グループ化 15"/>
              <p:cNvGrpSpPr/>
              <p:nvPr/>
            </p:nvGrpSpPr>
            <p:grpSpPr>
              <a:xfrm>
                <a:off x="-1169893" y="2971800"/>
                <a:ext cx="1169893" cy="1089211"/>
                <a:chOff x="201706" y="2326341"/>
                <a:chExt cx="1371599" cy="1210235"/>
              </a:xfrm>
            </p:grpSpPr>
            <p:sp>
              <p:nvSpPr>
                <p:cNvPr id="18" name="円/楕円 17"/>
                <p:cNvSpPr/>
                <p:nvPr/>
              </p:nvSpPr>
              <p:spPr>
                <a:xfrm>
                  <a:off x="201706" y="2326341"/>
                  <a:ext cx="1371599" cy="1210235"/>
                </a:xfrm>
                <a:prstGeom prst="ellipse">
                  <a:avLst/>
                </a:prstGeom>
                <a:solidFill>
                  <a:schemeClr val="accent3">
                    <a:lumMod val="40000"/>
                    <a:lumOff val="6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4000"/>
                </a:p>
              </p:txBody>
            </p:sp>
            <p:sp>
              <p:nvSpPr>
                <p:cNvPr id="19" name="円/楕円 18"/>
                <p:cNvSpPr/>
                <p:nvPr/>
              </p:nvSpPr>
              <p:spPr>
                <a:xfrm>
                  <a:off x="309282" y="2415988"/>
                  <a:ext cx="1156447" cy="1013013"/>
                </a:xfrm>
                <a:prstGeom prst="ellipse">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4000"/>
                </a:p>
              </p:txBody>
            </p:sp>
          </p:grpSp>
          <p:sp>
            <p:nvSpPr>
              <p:cNvPr id="14" name="テキスト ボックス 13"/>
              <p:cNvSpPr txBox="1"/>
              <p:nvPr/>
            </p:nvSpPr>
            <p:spPr>
              <a:xfrm>
                <a:off x="-739588" y="3025588"/>
                <a:ext cx="352747" cy="296251"/>
              </a:xfrm>
              <a:prstGeom prst="rect">
                <a:avLst/>
              </a:prstGeom>
              <a:noFill/>
            </p:spPr>
            <p:txBody>
              <a:bodyPr wrap="none" rtlCol="0">
                <a:spAutoFit/>
              </a:bodyPr>
              <a:lstStyle/>
              <a:p>
                <a:pPr algn="ctr"/>
                <a:r>
                  <a:rPr kumimoji="1" lang="en-US" altLang="ja-JP" sz="2000" dirty="0" smtClean="0">
                    <a:latin typeface="Eras Medium ITC" pitchFamily="34" charset="0"/>
                  </a:rPr>
                  <a:t>12</a:t>
                </a:r>
                <a:endParaRPr kumimoji="1" lang="ja-JP" altLang="en-US" sz="2000" dirty="0">
                  <a:latin typeface="Eras Medium ITC" pitchFamily="34" charset="0"/>
                </a:endParaRPr>
              </a:p>
            </p:txBody>
          </p:sp>
          <p:sp>
            <p:nvSpPr>
              <p:cNvPr id="15" name="テキスト ボックス 14"/>
              <p:cNvSpPr txBox="1"/>
              <p:nvPr/>
            </p:nvSpPr>
            <p:spPr>
              <a:xfrm>
                <a:off x="-708212" y="3702423"/>
                <a:ext cx="244740" cy="296251"/>
              </a:xfrm>
              <a:prstGeom prst="rect">
                <a:avLst/>
              </a:prstGeom>
              <a:noFill/>
            </p:spPr>
            <p:txBody>
              <a:bodyPr wrap="none" rtlCol="0">
                <a:spAutoFit/>
              </a:bodyPr>
              <a:lstStyle/>
              <a:p>
                <a:pPr algn="ctr"/>
                <a:r>
                  <a:rPr lang="en-US" altLang="ja-JP" sz="2000" dirty="0" smtClean="0">
                    <a:latin typeface="Eras Medium ITC" pitchFamily="34" charset="0"/>
                  </a:rPr>
                  <a:t>6</a:t>
                </a:r>
                <a:endParaRPr kumimoji="1" lang="ja-JP" altLang="en-US" sz="2000" dirty="0">
                  <a:latin typeface="Eras Medium ITC" pitchFamily="34" charset="0"/>
                </a:endParaRPr>
              </a:p>
            </p:txBody>
          </p:sp>
          <p:sp>
            <p:nvSpPr>
              <p:cNvPr id="16" name="テキスト ボックス 15"/>
              <p:cNvSpPr txBox="1"/>
              <p:nvPr/>
            </p:nvSpPr>
            <p:spPr>
              <a:xfrm>
                <a:off x="-313173" y="3370729"/>
                <a:ext cx="244740" cy="296251"/>
              </a:xfrm>
              <a:prstGeom prst="rect">
                <a:avLst/>
              </a:prstGeom>
              <a:noFill/>
            </p:spPr>
            <p:txBody>
              <a:bodyPr wrap="none" rtlCol="0">
                <a:spAutoFit/>
              </a:bodyPr>
              <a:lstStyle/>
              <a:p>
                <a:pPr algn="ctr"/>
                <a:r>
                  <a:rPr lang="en-US" altLang="ja-JP" sz="2000" dirty="0" smtClean="0">
                    <a:latin typeface="Eras Medium ITC" pitchFamily="34" charset="0"/>
                  </a:rPr>
                  <a:t>3</a:t>
                </a:r>
                <a:endParaRPr kumimoji="1" lang="ja-JP" altLang="en-US" sz="2000" dirty="0">
                  <a:latin typeface="Eras Medium ITC" pitchFamily="34" charset="0"/>
                </a:endParaRPr>
              </a:p>
            </p:txBody>
          </p:sp>
          <p:sp>
            <p:nvSpPr>
              <p:cNvPr id="17" name="テキスト ボックス 16"/>
              <p:cNvSpPr txBox="1"/>
              <p:nvPr/>
            </p:nvSpPr>
            <p:spPr>
              <a:xfrm>
                <a:off x="-1115514" y="3375211"/>
                <a:ext cx="244740" cy="296251"/>
              </a:xfrm>
              <a:prstGeom prst="rect">
                <a:avLst/>
              </a:prstGeom>
              <a:noFill/>
            </p:spPr>
            <p:txBody>
              <a:bodyPr wrap="none" rtlCol="0">
                <a:spAutoFit/>
              </a:bodyPr>
              <a:lstStyle/>
              <a:p>
                <a:pPr algn="ctr"/>
                <a:r>
                  <a:rPr lang="en-US" altLang="ja-JP" sz="2000" dirty="0" smtClean="0">
                    <a:latin typeface="Eras Medium ITC" pitchFamily="34" charset="0"/>
                  </a:rPr>
                  <a:t>9</a:t>
                </a:r>
                <a:endParaRPr kumimoji="1" lang="ja-JP" altLang="en-US" sz="2000" dirty="0">
                  <a:latin typeface="Eras Medium ITC" pitchFamily="34" charset="0"/>
                </a:endParaRPr>
              </a:p>
            </p:txBody>
          </p:sp>
        </p:grpSp>
        <p:grpSp>
          <p:nvGrpSpPr>
            <p:cNvPr id="9" name="グループ化 44"/>
            <p:cNvGrpSpPr/>
            <p:nvPr/>
          </p:nvGrpSpPr>
          <p:grpSpPr>
            <a:xfrm>
              <a:off x="-60513" y="2985247"/>
              <a:ext cx="389965" cy="537882"/>
              <a:chOff x="228600" y="2353235"/>
              <a:chExt cx="389965" cy="537882"/>
            </a:xfrm>
          </p:grpSpPr>
          <p:cxnSp>
            <p:nvCxnSpPr>
              <p:cNvPr id="10" name="直線コネクタ 9"/>
              <p:cNvCxnSpPr>
                <a:stCxn id="12" idx="0"/>
              </p:cNvCxnSpPr>
              <p:nvPr/>
            </p:nvCxnSpPr>
            <p:spPr>
              <a:xfrm flipH="1" flipV="1">
                <a:off x="309282" y="2353235"/>
                <a:ext cx="1" cy="363071"/>
              </a:xfrm>
              <a:prstGeom prst="line">
                <a:avLst/>
              </a:prstGeom>
              <a:ln w="57150">
                <a:tailEnd type="triangle" w="lg" len="sm"/>
              </a:ln>
              <a:effectLst/>
            </p:spPr>
            <p:style>
              <a:lnRef idx="2">
                <a:schemeClr val="accent2"/>
              </a:lnRef>
              <a:fillRef idx="0">
                <a:schemeClr val="accent2"/>
              </a:fillRef>
              <a:effectRef idx="1">
                <a:schemeClr val="accent2"/>
              </a:effectRef>
              <a:fontRef idx="minor">
                <a:schemeClr val="tx1"/>
              </a:fontRef>
            </p:style>
          </p:cxnSp>
          <p:cxnSp>
            <p:nvCxnSpPr>
              <p:cNvPr id="11" name="直線コネクタ 10"/>
              <p:cNvCxnSpPr>
                <a:stCxn id="12" idx="0"/>
              </p:cNvCxnSpPr>
              <p:nvPr/>
            </p:nvCxnSpPr>
            <p:spPr>
              <a:xfrm>
                <a:off x="309283" y="2716306"/>
                <a:ext cx="309282" cy="0"/>
              </a:xfrm>
              <a:prstGeom prst="line">
                <a:avLst/>
              </a:prstGeom>
              <a:ln w="57150">
                <a:tailEnd type="triangle" w="med" len="sm"/>
              </a:ln>
              <a:effectLst/>
            </p:spPr>
            <p:style>
              <a:lnRef idx="2">
                <a:schemeClr val="accent2"/>
              </a:lnRef>
              <a:fillRef idx="0">
                <a:schemeClr val="accent2"/>
              </a:fillRef>
              <a:effectRef idx="1">
                <a:schemeClr val="accent2"/>
              </a:effectRef>
              <a:fontRef idx="minor">
                <a:schemeClr val="tx1"/>
              </a:fontRef>
            </p:style>
          </p:cxnSp>
          <p:sp>
            <p:nvSpPr>
              <p:cNvPr id="12" name="正方形/長方形 11"/>
              <p:cNvSpPr/>
              <p:nvPr/>
            </p:nvSpPr>
            <p:spPr>
              <a:xfrm>
                <a:off x="228600" y="2716306"/>
                <a:ext cx="161365" cy="174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デモ紹介編</a:t>
            </a:r>
            <a:endParaRPr kumimoji="1" lang="ja-JP" altLang="en-US" dirty="0"/>
          </a:p>
        </p:txBody>
      </p:sp>
      <p:sp>
        <p:nvSpPr>
          <p:cNvPr id="3" name="コンテンツ プレースホルダ 2"/>
          <p:cNvSpPr>
            <a:spLocks noGrp="1"/>
          </p:cNvSpPr>
          <p:nvPr>
            <p:ph idx="1"/>
          </p:nvPr>
        </p:nvSpPr>
        <p:spPr/>
        <p:txBody>
          <a:bodyPr/>
          <a:lstStyle/>
          <a:p>
            <a:r>
              <a:rPr lang="ja-JP" altLang="en-US" dirty="0"/>
              <a:t>印刷</a:t>
            </a:r>
            <a:endParaRPr kumimoji="1" lang="ja-JP" altLang="en-US" dirty="0"/>
          </a:p>
        </p:txBody>
      </p:sp>
      <p:sp>
        <p:nvSpPr>
          <p:cNvPr id="4" name="スライド番号プレースホルダ 3"/>
          <p:cNvSpPr>
            <a:spLocks noGrp="1"/>
          </p:cNvSpPr>
          <p:nvPr>
            <p:ph type="sldNum" sz="quarter" idx="10"/>
          </p:nvPr>
        </p:nvSpPr>
        <p:spPr/>
        <p:txBody>
          <a:bodyPr/>
          <a:lstStyle/>
          <a:p>
            <a:fld id="{ED7E81D5-E9DE-4823-B449-0AA2C8FDBA3C}" type="slidenum">
              <a:rPr lang="en-US" altLang="ja-JP" smtClean="0"/>
              <a:pPr/>
              <a:t>19</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sp>
        <p:nvSpPr>
          <p:cNvPr id="6" name="円形吹き出し 5"/>
          <p:cNvSpPr/>
          <p:nvPr/>
        </p:nvSpPr>
        <p:spPr>
          <a:xfrm>
            <a:off x="1936376" y="2420471"/>
            <a:ext cx="5325036" cy="1976718"/>
          </a:xfrm>
          <a:prstGeom prst="wedgeEllipseCallout">
            <a:avLst>
              <a:gd name="adj1" fmla="val -41312"/>
              <a:gd name="adj2" fmla="val -11662"/>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画面サンプルなどあれば</a:t>
            </a:r>
            <a:endParaRPr lang="en-US" altLang="ja-JP" dirty="0"/>
          </a:p>
          <a:p>
            <a:pPr algn="ctr"/>
            <a:r>
              <a:rPr lang="ja-JP" altLang="en-US" dirty="0" smtClean="0"/>
              <a:t>画像貼り付け．</a:t>
            </a:r>
            <a:endParaRPr lang="en-US" altLang="ja-JP" dirty="0" smtClean="0"/>
          </a:p>
          <a:p>
            <a:pPr algn="ctr"/>
            <a:r>
              <a:rPr lang="ja-JP" altLang="en-US" dirty="0" smtClean="0"/>
              <a:t>なければこのページは削除</a:t>
            </a:r>
            <a:endParaRPr lang="en-US" altLang="ja-JP" dirty="0" smtClean="0"/>
          </a:p>
        </p:txBody>
      </p:sp>
      <p:grpSp>
        <p:nvGrpSpPr>
          <p:cNvPr id="7" name="グループ化 6"/>
          <p:cNvGrpSpPr>
            <a:grpSpLocks noChangeAspect="1"/>
          </p:cNvGrpSpPr>
          <p:nvPr/>
        </p:nvGrpSpPr>
        <p:grpSpPr>
          <a:xfrm>
            <a:off x="1311088" y="1352821"/>
            <a:ext cx="1580029" cy="1471062"/>
            <a:chOff x="-584947" y="2783541"/>
            <a:chExt cx="1169893" cy="1089211"/>
          </a:xfrm>
        </p:grpSpPr>
        <p:grpSp>
          <p:nvGrpSpPr>
            <p:cNvPr id="8" name="グループ化 43"/>
            <p:cNvGrpSpPr/>
            <p:nvPr/>
          </p:nvGrpSpPr>
          <p:grpSpPr>
            <a:xfrm>
              <a:off x="-584947" y="2783541"/>
              <a:ext cx="1169893" cy="1089211"/>
              <a:chOff x="-1169893" y="2971800"/>
              <a:chExt cx="1169893" cy="1089211"/>
            </a:xfrm>
          </p:grpSpPr>
          <p:grpSp>
            <p:nvGrpSpPr>
              <p:cNvPr id="13" name="グループ化 15"/>
              <p:cNvGrpSpPr/>
              <p:nvPr/>
            </p:nvGrpSpPr>
            <p:grpSpPr>
              <a:xfrm>
                <a:off x="-1169893" y="2971800"/>
                <a:ext cx="1169893" cy="1089211"/>
                <a:chOff x="201706" y="2326341"/>
                <a:chExt cx="1371599" cy="1210235"/>
              </a:xfrm>
            </p:grpSpPr>
            <p:sp>
              <p:nvSpPr>
                <p:cNvPr id="18" name="円/楕円 17"/>
                <p:cNvSpPr/>
                <p:nvPr/>
              </p:nvSpPr>
              <p:spPr>
                <a:xfrm>
                  <a:off x="201706" y="2326341"/>
                  <a:ext cx="1371599" cy="1210235"/>
                </a:xfrm>
                <a:prstGeom prst="ellipse">
                  <a:avLst/>
                </a:prstGeom>
                <a:solidFill>
                  <a:schemeClr val="accent3">
                    <a:lumMod val="40000"/>
                    <a:lumOff val="6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4000"/>
                </a:p>
              </p:txBody>
            </p:sp>
            <p:sp>
              <p:nvSpPr>
                <p:cNvPr id="19" name="円/楕円 18"/>
                <p:cNvSpPr/>
                <p:nvPr/>
              </p:nvSpPr>
              <p:spPr>
                <a:xfrm>
                  <a:off x="309282" y="2415988"/>
                  <a:ext cx="1156447" cy="1013013"/>
                </a:xfrm>
                <a:prstGeom prst="ellipse">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4000"/>
                </a:p>
              </p:txBody>
            </p:sp>
          </p:grpSp>
          <p:sp>
            <p:nvSpPr>
              <p:cNvPr id="14" name="テキスト ボックス 13"/>
              <p:cNvSpPr txBox="1"/>
              <p:nvPr/>
            </p:nvSpPr>
            <p:spPr>
              <a:xfrm>
                <a:off x="-739588" y="3025588"/>
                <a:ext cx="352747" cy="296251"/>
              </a:xfrm>
              <a:prstGeom prst="rect">
                <a:avLst/>
              </a:prstGeom>
              <a:noFill/>
            </p:spPr>
            <p:txBody>
              <a:bodyPr wrap="none" rtlCol="0">
                <a:spAutoFit/>
              </a:bodyPr>
              <a:lstStyle/>
              <a:p>
                <a:pPr algn="ctr"/>
                <a:r>
                  <a:rPr kumimoji="1" lang="en-US" altLang="ja-JP" sz="2000" dirty="0" smtClean="0">
                    <a:latin typeface="Eras Medium ITC" pitchFamily="34" charset="0"/>
                  </a:rPr>
                  <a:t>12</a:t>
                </a:r>
                <a:endParaRPr kumimoji="1" lang="ja-JP" altLang="en-US" sz="2000" dirty="0">
                  <a:latin typeface="Eras Medium ITC" pitchFamily="34" charset="0"/>
                </a:endParaRPr>
              </a:p>
            </p:txBody>
          </p:sp>
          <p:sp>
            <p:nvSpPr>
              <p:cNvPr id="15" name="テキスト ボックス 14"/>
              <p:cNvSpPr txBox="1"/>
              <p:nvPr/>
            </p:nvSpPr>
            <p:spPr>
              <a:xfrm>
                <a:off x="-708212" y="3702423"/>
                <a:ext cx="244740" cy="296251"/>
              </a:xfrm>
              <a:prstGeom prst="rect">
                <a:avLst/>
              </a:prstGeom>
              <a:noFill/>
            </p:spPr>
            <p:txBody>
              <a:bodyPr wrap="none" rtlCol="0">
                <a:spAutoFit/>
              </a:bodyPr>
              <a:lstStyle/>
              <a:p>
                <a:pPr algn="ctr"/>
                <a:r>
                  <a:rPr lang="en-US" altLang="ja-JP" sz="2000" dirty="0" smtClean="0">
                    <a:latin typeface="Eras Medium ITC" pitchFamily="34" charset="0"/>
                  </a:rPr>
                  <a:t>6</a:t>
                </a:r>
                <a:endParaRPr kumimoji="1" lang="ja-JP" altLang="en-US" sz="2000" dirty="0">
                  <a:latin typeface="Eras Medium ITC" pitchFamily="34" charset="0"/>
                </a:endParaRPr>
              </a:p>
            </p:txBody>
          </p:sp>
          <p:sp>
            <p:nvSpPr>
              <p:cNvPr id="16" name="テキスト ボックス 15"/>
              <p:cNvSpPr txBox="1"/>
              <p:nvPr/>
            </p:nvSpPr>
            <p:spPr>
              <a:xfrm>
                <a:off x="-313173" y="3370729"/>
                <a:ext cx="244740" cy="296251"/>
              </a:xfrm>
              <a:prstGeom prst="rect">
                <a:avLst/>
              </a:prstGeom>
              <a:noFill/>
            </p:spPr>
            <p:txBody>
              <a:bodyPr wrap="none" rtlCol="0">
                <a:spAutoFit/>
              </a:bodyPr>
              <a:lstStyle/>
              <a:p>
                <a:pPr algn="ctr"/>
                <a:r>
                  <a:rPr lang="en-US" altLang="ja-JP" sz="2000" dirty="0" smtClean="0">
                    <a:latin typeface="Eras Medium ITC" pitchFamily="34" charset="0"/>
                  </a:rPr>
                  <a:t>3</a:t>
                </a:r>
                <a:endParaRPr kumimoji="1" lang="ja-JP" altLang="en-US" sz="2000" dirty="0">
                  <a:latin typeface="Eras Medium ITC" pitchFamily="34" charset="0"/>
                </a:endParaRPr>
              </a:p>
            </p:txBody>
          </p:sp>
          <p:sp>
            <p:nvSpPr>
              <p:cNvPr id="17" name="テキスト ボックス 16"/>
              <p:cNvSpPr txBox="1"/>
              <p:nvPr/>
            </p:nvSpPr>
            <p:spPr>
              <a:xfrm>
                <a:off x="-1115514" y="3375211"/>
                <a:ext cx="244740" cy="296251"/>
              </a:xfrm>
              <a:prstGeom prst="rect">
                <a:avLst/>
              </a:prstGeom>
              <a:noFill/>
            </p:spPr>
            <p:txBody>
              <a:bodyPr wrap="none" rtlCol="0">
                <a:spAutoFit/>
              </a:bodyPr>
              <a:lstStyle/>
              <a:p>
                <a:pPr algn="ctr"/>
                <a:r>
                  <a:rPr lang="en-US" altLang="ja-JP" sz="2000" dirty="0" smtClean="0">
                    <a:latin typeface="Eras Medium ITC" pitchFamily="34" charset="0"/>
                  </a:rPr>
                  <a:t>9</a:t>
                </a:r>
                <a:endParaRPr kumimoji="1" lang="ja-JP" altLang="en-US" sz="2000" dirty="0">
                  <a:latin typeface="Eras Medium ITC" pitchFamily="34" charset="0"/>
                </a:endParaRPr>
              </a:p>
            </p:txBody>
          </p:sp>
        </p:grpSp>
        <p:grpSp>
          <p:nvGrpSpPr>
            <p:cNvPr id="9" name="グループ化 44"/>
            <p:cNvGrpSpPr/>
            <p:nvPr/>
          </p:nvGrpSpPr>
          <p:grpSpPr>
            <a:xfrm>
              <a:off x="-60513" y="2985247"/>
              <a:ext cx="389965" cy="537882"/>
              <a:chOff x="228600" y="2353235"/>
              <a:chExt cx="389965" cy="537882"/>
            </a:xfrm>
          </p:grpSpPr>
          <p:cxnSp>
            <p:nvCxnSpPr>
              <p:cNvPr id="10" name="直線コネクタ 9"/>
              <p:cNvCxnSpPr>
                <a:stCxn id="12" idx="0"/>
              </p:cNvCxnSpPr>
              <p:nvPr/>
            </p:nvCxnSpPr>
            <p:spPr>
              <a:xfrm flipH="1" flipV="1">
                <a:off x="309282" y="2353235"/>
                <a:ext cx="1" cy="363071"/>
              </a:xfrm>
              <a:prstGeom prst="line">
                <a:avLst/>
              </a:prstGeom>
              <a:ln w="57150">
                <a:tailEnd type="triangle" w="lg" len="sm"/>
              </a:ln>
              <a:effectLst/>
            </p:spPr>
            <p:style>
              <a:lnRef idx="2">
                <a:schemeClr val="accent2"/>
              </a:lnRef>
              <a:fillRef idx="0">
                <a:schemeClr val="accent2"/>
              </a:fillRef>
              <a:effectRef idx="1">
                <a:schemeClr val="accent2"/>
              </a:effectRef>
              <a:fontRef idx="minor">
                <a:schemeClr val="tx1"/>
              </a:fontRef>
            </p:style>
          </p:cxnSp>
          <p:cxnSp>
            <p:nvCxnSpPr>
              <p:cNvPr id="11" name="直線コネクタ 10"/>
              <p:cNvCxnSpPr>
                <a:stCxn id="12" idx="0"/>
              </p:cNvCxnSpPr>
              <p:nvPr/>
            </p:nvCxnSpPr>
            <p:spPr>
              <a:xfrm>
                <a:off x="309283" y="2716306"/>
                <a:ext cx="309282" cy="0"/>
              </a:xfrm>
              <a:prstGeom prst="line">
                <a:avLst/>
              </a:prstGeom>
              <a:ln w="57150">
                <a:tailEnd type="triangle" w="med" len="sm"/>
              </a:ln>
              <a:effectLst/>
            </p:spPr>
            <p:style>
              <a:lnRef idx="2">
                <a:schemeClr val="accent2"/>
              </a:lnRef>
              <a:fillRef idx="0">
                <a:schemeClr val="accent2"/>
              </a:fillRef>
              <a:effectRef idx="1">
                <a:schemeClr val="accent2"/>
              </a:effectRef>
              <a:fontRef idx="minor">
                <a:schemeClr val="tx1"/>
              </a:fontRef>
            </p:style>
          </p:cxnSp>
          <p:sp>
            <p:nvSpPr>
              <p:cNvPr id="12" name="正方形/長方形 11"/>
              <p:cNvSpPr/>
              <p:nvPr/>
            </p:nvSpPr>
            <p:spPr>
              <a:xfrm>
                <a:off x="228600" y="2716306"/>
                <a:ext cx="161365" cy="174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 2"/>
          <p:cNvSpPr>
            <a:spLocks noGrp="1"/>
          </p:cNvSpPr>
          <p:nvPr>
            <p:ph idx="1"/>
          </p:nvPr>
        </p:nvSpPr>
        <p:spPr>
          <a:xfrm>
            <a:off x="304800" y="1640541"/>
            <a:ext cx="8534400" cy="4746811"/>
          </a:xfrm>
        </p:spPr>
        <p:txBody>
          <a:bodyPr/>
          <a:lstStyle/>
          <a:p>
            <a:pPr algn="ctr">
              <a:buNone/>
            </a:pPr>
            <a:r>
              <a:rPr kumimoji="1" lang="ja-JP" altLang="en-US" sz="2400" dirty="0" smtClean="0">
                <a:latin typeface="HG丸ｺﾞｼｯｸM-PRO" pitchFamily="50" charset="-128"/>
                <a:ea typeface="HG丸ｺﾞｼｯｸM-PRO" pitchFamily="50" charset="-128"/>
              </a:rPr>
              <a:t>高齢社会の現代</a:t>
            </a:r>
            <a:endParaRPr kumimoji="1" lang="en-US" altLang="ja-JP" sz="2400" dirty="0" smtClean="0">
              <a:latin typeface="HG丸ｺﾞｼｯｸM-PRO" pitchFamily="50" charset="-128"/>
              <a:ea typeface="HG丸ｺﾞｼｯｸM-PRO" pitchFamily="50" charset="-128"/>
            </a:endParaRPr>
          </a:p>
          <a:p>
            <a:pPr algn="ctr">
              <a:buNone/>
            </a:pPr>
            <a:endParaRPr kumimoji="1" lang="en-US" altLang="ja-JP" sz="2400" dirty="0" smtClean="0">
              <a:latin typeface="HG丸ｺﾞｼｯｸM-PRO" pitchFamily="50" charset="-128"/>
              <a:ea typeface="HG丸ｺﾞｼｯｸM-PRO" pitchFamily="50" charset="-128"/>
            </a:endParaRPr>
          </a:p>
          <a:p>
            <a:pPr algn="ctr">
              <a:buNone/>
            </a:pPr>
            <a:r>
              <a:rPr kumimoji="1" lang="ja-JP" altLang="en-US" sz="2400" dirty="0" smtClean="0">
                <a:latin typeface="HG丸ｺﾞｼｯｸM-PRO" pitchFamily="50" charset="-128"/>
                <a:ea typeface="HG丸ｺﾞｼｯｸM-PRO" pitchFamily="50" charset="-128"/>
              </a:rPr>
              <a:t>お年寄りの一人暮らし</a:t>
            </a:r>
            <a:endParaRPr lang="en-US" altLang="ja-JP" sz="2400" dirty="0" smtClean="0">
              <a:latin typeface="HG丸ｺﾞｼｯｸM-PRO" pitchFamily="50" charset="-128"/>
              <a:ea typeface="HG丸ｺﾞｼｯｸM-PRO" pitchFamily="50" charset="-128"/>
            </a:endParaRPr>
          </a:p>
          <a:p>
            <a:pPr algn="ctr">
              <a:buNone/>
            </a:pPr>
            <a:endParaRPr kumimoji="1" lang="en-US" altLang="ja-JP" sz="2400" dirty="0" smtClean="0">
              <a:latin typeface="HG丸ｺﾞｼｯｸM-PRO" pitchFamily="50" charset="-128"/>
              <a:ea typeface="HG丸ｺﾞｼｯｸM-PRO" pitchFamily="50" charset="-128"/>
            </a:endParaRPr>
          </a:p>
          <a:p>
            <a:pPr algn="ctr">
              <a:buNone/>
            </a:pPr>
            <a:r>
              <a:rPr kumimoji="1" lang="ja-JP" altLang="en-US" sz="2400" dirty="0" smtClean="0">
                <a:latin typeface="HG丸ｺﾞｼｯｸM-PRO" pitchFamily="50" charset="-128"/>
                <a:ea typeface="HG丸ｺﾞｼｯｸM-PRO" pitchFamily="50" charset="-128"/>
              </a:rPr>
              <a:t>心配ではありませんか？</a:t>
            </a:r>
            <a:endParaRPr kumimoji="1" lang="en-US" altLang="ja-JP" sz="2400" dirty="0" smtClean="0">
              <a:latin typeface="HG丸ｺﾞｼｯｸM-PRO" pitchFamily="50" charset="-128"/>
              <a:ea typeface="HG丸ｺﾞｼｯｸM-PRO" pitchFamily="50" charset="-128"/>
            </a:endParaRPr>
          </a:p>
          <a:p>
            <a:pPr algn="ctr"/>
            <a:endParaRPr lang="en-US" altLang="ja-JP" sz="2400" dirty="0" smtClean="0">
              <a:latin typeface="HG丸ｺﾞｼｯｸM-PRO" pitchFamily="50" charset="-128"/>
              <a:ea typeface="HG丸ｺﾞｼｯｸM-PRO" pitchFamily="50" charset="-128"/>
            </a:endParaRPr>
          </a:p>
          <a:p>
            <a:pPr algn="ctr">
              <a:buNone/>
            </a:pPr>
            <a:r>
              <a:rPr kumimoji="1" lang="ja-JP" altLang="en-US" sz="2400" u="sng" dirty="0" smtClean="0">
                <a:uFill>
                  <a:solidFill>
                    <a:srgbClr val="FF0066"/>
                  </a:solidFill>
                </a:uFill>
                <a:latin typeface="HG丸ｺﾞｼｯｸM-PRO" pitchFamily="50" charset="-128"/>
                <a:ea typeface="HG丸ｺﾞｼｯｸM-PRO" pitchFamily="50" charset="-128"/>
              </a:rPr>
              <a:t>その問題への解決策をご提案いたします</a:t>
            </a:r>
            <a:endParaRPr kumimoji="1" lang="ja-JP" altLang="en-US" sz="2400" u="sng" dirty="0">
              <a:uFill>
                <a:solidFill>
                  <a:srgbClr val="FF0066"/>
                </a:solidFill>
              </a:uFill>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0"/>
          </p:nvPr>
        </p:nvSpPr>
        <p:spPr/>
        <p:txBody>
          <a:bodyPr/>
          <a:lstStyle/>
          <a:p>
            <a:fld id="{ED7E81D5-E9DE-4823-B449-0AA2C8FDBA3C}" type="slidenum">
              <a:rPr lang="en-US" altLang="ja-JP" smtClean="0"/>
              <a:pPr/>
              <a:t>2</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pic>
        <p:nvPicPr>
          <p:cNvPr id="1026" name="Picture 2"/>
          <p:cNvPicPr>
            <a:picLocks noChangeAspect="1" noChangeArrowheads="1"/>
          </p:cNvPicPr>
          <p:nvPr/>
        </p:nvPicPr>
        <p:blipFill>
          <a:blip r:embed="rId2" cstate="print"/>
          <a:srcRect/>
          <a:stretch>
            <a:fillRect/>
          </a:stretch>
        </p:blipFill>
        <p:spPr bwMode="auto">
          <a:xfrm>
            <a:off x="6921500" y="958303"/>
            <a:ext cx="1980453" cy="2967180"/>
          </a:xfrm>
          <a:prstGeom prst="rect">
            <a:avLst/>
          </a:prstGeom>
          <a:noFill/>
          <a:ln w="9525">
            <a:noFill/>
            <a:miter lim="800000"/>
            <a:headEnd/>
            <a:tailEnd/>
          </a:ln>
          <a:effectLst>
            <a:softEdge rad="127000"/>
          </a:effectLst>
        </p:spPr>
      </p:pic>
      <p:pic>
        <p:nvPicPr>
          <p:cNvPr id="1027" name="Picture 3"/>
          <p:cNvPicPr>
            <a:picLocks noChangeAspect="1" noChangeArrowheads="1"/>
          </p:cNvPicPr>
          <p:nvPr/>
        </p:nvPicPr>
        <p:blipFill>
          <a:blip r:embed="rId3" cstate="print"/>
          <a:srcRect/>
          <a:stretch>
            <a:fillRect/>
          </a:stretch>
        </p:blipFill>
        <p:spPr bwMode="auto">
          <a:xfrm>
            <a:off x="148056" y="4887487"/>
            <a:ext cx="2613890" cy="1741913"/>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20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iterate type="lt">
                                    <p:tmPct val="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7" presetClass="entr" presetSubtype="0" fill="hold" nodeType="afterEffect">
                                  <p:stCondLst>
                                    <p:cond delay="0"/>
                                  </p:stCondLst>
                                  <p:iterate type="lt">
                                    <p:tmPct val="0"/>
                                  </p:iterate>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3" presetClass="emph" presetSubtype="2" fill="hold" nodeType="afterEffect">
                                  <p:stCondLst>
                                    <p:cond delay="0"/>
                                  </p:stCondLst>
                                  <p:iterate type="lt">
                                    <p:tmPct val="0"/>
                                  </p:iterate>
                                  <p:childTnLst>
                                    <p:animClr clrSpc="rgb">
                                      <p:cBhvr override="childStyle">
                                        <p:cTn id="31" dur="500" fill="hold"/>
                                        <p:tgtEl>
                                          <p:spTgt spid="3">
                                            <p:txEl>
                                              <p:pRg st="0" end="0"/>
                                            </p:txEl>
                                          </p:spTgt>
                                        </p:tgtEl>
                                        <p:attrNameLst>
                                          <p:attrName>style.color</p:attrName>
                                        </p:attrNameLst>
                                      </p:cBhvr>
                                      <p:to>
                                        <a:schemeClr val="folHlink"/>
                                      </p:to>
                                    </p:animClr>
                                  </p:childTnLst>
                                </p:cTn>
                              </p:par>
                              <p:par>
                                <p:cTn id="32" presetID="3" presetClass="emph" presetSubtype="2" fill="hold" nodeType="withEffect">
                                  <p:stCondLst>
                                    <p:cond delay="0"/>
                                  </p:stCondLst>
                                  <p:iterate type="lt">
                                    <p:tmPct val="0"/>
                                  </p:iterate>
                                  <p:childTnLst>
                                    <p:animClr clrSpc="rgb">
                                      <p:cBhvr override="childStyle">
                                        <p:cTn id="33" dur="500" fill="hold"/>
                                        <p:tgtEl>
                                          <p:spTgt spid="3">
                                            <p:txEl>
                                              <p:pRg st="2" end="2"/>
                                            </p:txEl>
                                          </p:spTgt>
                                        </p:tgtEl>
                                        <p:attrNameLst>
                                          <p:attrName>style.color</p:attrName>
                                        </p:attrNameLst>
                                      </p:cBhvr>
                                      <p:to>
                                        <a:schemeClr val="folHlink"/>
                                      </p:to>
                                    </p:animClr>
                                  </p:childTnLst>
                                </p:cTn>
                              </p:par>
                              <p:par>
                                <p:cTn id="34" presetID="3" presetClass="emph" presetSubtype="2" fill="hold" nodeType="withEffect">
                                  <p:stCondLst>
                                    <p:cond delay="0"/>
                                  </p:stCondLst>
                                  <p:iterate type="lt">
                                    <p:tmPct val="0"/>
                                  </p:iterate>
                                  <p:childTnLst>
                                    <p:animClr clrSpc="rgb">
                                      <p:cBhvr override="childStyle">
                                        <p:cTn id="35" dur="500" fill="hold"/>
                                        <p:tgtEl>
                                          <p:spTgt spid="3">
                                            <p:txEl>
                                              <p:pRg st="4" end="4"/>
                                            </p:txEl>
                                          </p:spTgt>
                                        </p:tgtEl>
                                        <p:attrNameLst>
                                          <p:attrName>style.color</p:attrName>
                                        </p:attrNameLst>
                                      </p:cBhvr>
                                      <p:to>
                                        <a:schemeClr val="folHlink"/>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健太君の心配</a:t>
            </a:r>
            <a:endParaRPr kumimoji="1" lang="ja-JP" altLang="en-US" dirty="0"/>
          </a:p>
        </p:txBody>
      </p:sp>
      <p:sp>
        <p:nvSpPr>
          <p:cNvPr id="3" name="テキスト プレースホルダ 2"/>
          <p:cNvSpPr>
            <a:spLocks noGrp="1"/>
          </p:cNvSpPr>
          <p:nvPr>
            <p:ph type="body" idx="1"/>
          </p:nvPr>
        </p:nvSpPr>
        <p:spPr/>
        <p:txBody>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250D63-6725-40A9-A83D-F1A079779F91}" type="slidenum">
              <a:rPr lang="en-US" altLang="ja-JP" smtClean="0"/>
              <a:pPr/>
              <a:t>3</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pic>
        <p:nvPicPr>
          <p:cNvPr id="30722" name="Picture 2" descr="http://3.bp.blogspot.com/-icj_qNhlo34/T-UomLzKkGI/AAAAAAAAFpA/VekBkeKHbGY/s1600/boy_sad.png"/>
          <p:cNvPicPr>
            <a:picLocks noChangeAspect="1" noChangeArrowheads="1"/>
          </p:cNvPicPr>
          <p:nvPr/>
        </p:nvPicPr>
        <p:blipFill>
          <a:blip r:embed="rId2" cstate="print"/>
          <a:srcRect/>
          <a:stretch>
            <a:fillRect/>
          </a:stretch>
        </p:blipFill>
        <p:spPr bwMode="auto">
          <a:xfrm>
            <a:off x="5106147" y="3817686"/>
            <a:ext cx="2235947" cy="2572654"/>
          </a:xfrm>
          <a:prstGeom prst="rect">
            <a:avLst/>
          </a:prstGeom>
          <a:noFill/>
        </p:spPr>
      </p:pic>
      <p:grpSp>
        <p:nvGrpSpPr>
          <p:cNvPr id="9" name="グループ化 8"/>
          <p:cNvGrpSpPr/>
          <p:nvPr/>
        </p:nvGrpSpPr>
        <p:grpSpPr>
          <a:xfrm>
            <a:off x="6602506" y="2084294"/>
            <a:ext cx="2191870" cy="2205318"/>
            <a:chOff x="6602506" y="2084294"/>
            <a:chExt cx="2191870" cy="2205318"/>
          </a:xfrm>
        </p:grpSpPr>
        <p:sp>
          <p:nvSpPr>
            <p:cNvPr id="8" name="雲形吹き出し 7"/>
            <p:cNvSpPr/>
            <p:nvPr/>
          </p:nvSpPr>
          <p:spPr>
            <a:xfrm>
              <a:off x="6602506" y="2084294"/>
              <a:ext cx="2191870" cy="2205318"/>
            </a:xfrm>
            <a:prstGeom prst="cloudCallout">
              <a:avLst>
                <a:gd name="adj1" fmla="val -28887"/>
                <a:gd name="adj2" fmla="val 62500"/>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30724" name="Picture 4" descr="http://1.bp.blogspot.com/-k5W6CzWb714/T0NQw9zoyzI/AAAAAAAAEWQ/_EdDn_7TC74/s1600/obaasan_stand.png"/>
            <p:cNvPicPr>
              <a:picLocks noChangeAspect="1" noChangeArrowheads="1"/>
            </p:cNvPicPr>
            <p:nvPr/>
          </p:nvPicPr>
          <p:blipFill>
            <a:blip r:embed="rId3" cstate="print"/>
            <a:srcRect/>
            <a:stretch>
              <a:fillRect/>
            </a:stretch>
          </p:blipFill>
          <p:spPr bwMode="auto">
            <a:xfrm>
              <a:off x="7257676" y="2369354"/>
              <a:ext cx="864347" cy="1687923"/>
            </a:xfrm>
            <a:prstGeom prst="rect">
              <a:avLst/>
            </a:prstGeom>
            <a:noFill/>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健太君の</a:t>
            </a:r>
            <a:r>
              <a:rPr kumimoji="1" lang="ja-JP" altLang="en-US" dirty="0" smtClean="0"/>
              <a:t>心配　</a:t>
            </a:r>
            <a:r>
              <a:rPr kumimoji="1" lang="en-US" altLang="ja-JP" dirty="0" smtClean="0"/>
              <a:t>(</a:t>
            </a:r>
            <a:r>
              <a:rPr kumimoji="1" lang="ja-JP" altLang="en-US" dirty="0" smtClean="0"/>
              <a:t>あらすじ概要</a:t>
            </a:r>
            <a:r>
              <a:rPr kumimoji="1" lang="en-US" altLang="ja-JP" dirty="0" smtClean="0"/>
              <a:t>※</a:t>
            </a:r>
            <a:r>
              <a:rPr lang="ja-JP" altLang="en-US" dirty="0" smtClean="0"/>
              <a:t>そのうち消すヨ</a:t>
            </a:r>
            <a:r>
              <a:rPr kumimoji="1" lang="en-US" altLang="ja-JP" dirty="0" smtClean="0"/>
              <a:t>)</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ある</a:t>
            </a:r>
            <a:r>
              <a:rPr lang="ja-JP" altLang="en-US" dirty="0" smtClean="0"/>
              <a:t>日，健太君はあるニュースを目にしました．</a:t>
            </a:r>
            <a:endParaRPr lang="en-US" altLang="ja-JP" dirty="0" smtClean="0"/>
          </a:p>
          <a:p>
            <a:pPr lvl="1"/>
            <a:r>
              <a:rPr kumimoji="1" lang="ja-JP" altLang="en-US" dirty="0" smtClean="0"/>
              <a:t>「孤独死の人数が増加」「介護士の人数が不足」「老人施設の不足」</a:t>
            </a:r>
            <a:endParaRPr kumimoji="1" lang="en-US" altLang="ja-JP" dirty="0" smtClean="0"/>
          </a:p>
          <a:p>
            <a:endParaRPr lang="en-US" altLang="ja-JP" dirty="0" smtClean="0"/>
          </a:p>
          <a:p>
            <a:r>
              <a:rPr kumimoji="1" lang="ja-JP" altLang="en-US" dirty="0" smtClean="0"/>
              <a:t>健太君のおばあちゃんは，遠くで一人で暮らしています．</a:t>
            </a:r>
            <a:endParaRPr kumimoji="1" lang="en-US" altLang="ja-JP" dirty="0" smtClean="0"/>
          </a:p>
          <a:p>
            <a:r>
              <a:rPr kumimoji="1" lang="ja-JP" altLang="en-US" dirty="0" smtClean="0"/>
              <a:t>健太「おばあちゃん，大丈夫かなぁ</a:t>
            </a:r>
            <a:r>
              <a:rPr kumimoji="1" lang="en-US" altLang="ja-JP" dirty="0" smtClean="0"/>
              <a:t>…</a:t>
            </a:r>
            <a:r>
              <a:rPr kumimoji="1" lang="ja-JP" altLang="en-US" dirty="0" smtClean="0"/>
              <a:t>？」</a:t>
            </a:r>
            <a:endParaRPr kumimoji="1" lang="en-US" altLang="ja-JP" dirty="0" smtClean="0"/>
          </a:p>
          <a:p>
            <a:endParaRPr kumimoji="1" lang="en-US" altLang="ja-JP" dirty="0" smtClean="0"/>
          </a:p>
          <a:p>
            <a:r>
              <a:rPr kumimoji="1" lang="ja-JP" altLang="en-US" dirty="0" smtClean="0"/>
              <a:t>健太「遠くにいても，おばあちゃんの様子が分かれば良いのになぁ</a:t>
            </a:r>
            <a:r>
              <a:rPr kumimoji="1" lang="en-US" altLang="ja-JP" dirty="0" smtClean="0"/>
              <a:t>…</a:t>
            </a:r>
            <a:r>
              <a:rPr kumimoji="1" lang="ja-JP" altLang="en-US" dirty="0" smtClean="0"/>
              <a:t>」</a:t>
            </a:r>
            <a:endParaRPr kumimoji="1" lang="en-US" altLang="ja-JP" dirty="0" smtClean="0"/>
          </a:p>
          <a:p>
            <a:r>
              <a:rPr lang="ja-JP" altLang="en-US" dirty="0" smtClean="0"/>
              <a:t>健太君はどうしたら遠くからでもおばあちゃんの様子が分かるか考えました．</a:t>
            </a:r>
            <a:endParaRPr lang="en-US" altLang="ja-JP" dirty="0" smtClean="0"/>
          </a:p>
          <a:p>
            <a:endParaRPr kumimoji="1" lang="en-US" altLang="ja-JP" dirty="0" smtClean="0"/>
          </a:p>
          <a:p>
            <a:r>
              <a:rPr lang="ja-JP" altLang="en-US" dirty="0" smtClean="0"/>
              <a:t>健太「そうだ！おばあちゃんの様子が分かるような，</a:t>
            </a:r>
            <a:r>
              <a:rPr lang="ja-JP" altLang="en-US" strike="sngStrike" dirty="0" smtClean="0"/>
              <a:t>こんな</a:t>
            </a:r>
            <a:r>
              <a:rPr lang="ja-JP" altLang="en-US" dirty="0" smtClean="0"/>
              <a:t>システムがあったら，遠くにいてもおばあちゃんの様子がわかるぞ！」</a:t>
            </a:r>
            <a:endParaRPr kumimoji="1" lang="en-US" altLang="ja-JP" dirty="0" smtClean="0"/>
          </a:p>
          <a:p>
            <a:r>
              <a:rPr kumimoji="1" lang="ja-JP" altLang="en-US" dirty="0" smtClean="0"/>
              <a:t>健太「僕が介護に行けなくても，このシステムがあれば，近隣の介護施設の人が気にかけていてくれれば，おばあちゃんにもし何かあった時も安心だね」</a:t>
            </a:r>
            <a:endParaRPr kumimoji="1" lang="ja-JP" altLang="en-US" dirty="0"/>
          </a:p>
        </p:txBody>
      </p:sp>
      <p:sp>
        <p:nvSpPr>
          <p:cNvPr id="4" name="スライド番号プレースホルダ 3"/>
          <p:cNvSpPr>
            <a:spLocks noGrp="1"/>
          </p:cNvSpPr>
          <p:nvPr>
            <p:ph type="sldNum" sz="quarter" idx="10"/>
          </p:nvPr>
        </p:nvSpPr>
        <p:spPr/>
        <p:txBody>
          <a:bodyPr/>
          <a:lstStyle/>
          <a:p>
            <a:fld id="{ED7E81D5-E9DE-4823-B449-0AA2C8FDBA3C}" type="slidenum">
              <a:rPr lang="en-US" altLang="ja-JP" smtClean="0"/>
              <a:pPr/>
              <a:t>4</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健太君の心配</a:t>
            </a:r>
            <a:endParaRPr kumimoji="1" lang="ja-JP" altLang="en-US" dirty="0"/>
          </a:p>
        </p:txBody>
      </p:sp>
      <p:sp>
        <p:nvSpPr>
          <p:cNvPr id="3" name="コンテンツ プレースホルダ 2"/>
          <p:cNvSpPr>
            <a:spLocks noGrp="1"/>
          </p:cNvSpPr>
          <p:nvPr>
            <p:ph idx="1"/>
          </p:nvPr>
        </p:nvSpPr>
        <p:spPr>
          <a:xfrm>
            <a:off x="304800" y="901874"/>
            <a:ext cx="8839200" cy="5270326"/>
          </a:xfrm>
        </p:spPr>
        <p:txBody>
          <a:bodyPr/>
          <a:lstStyle/>
          <a:p>
            <a:r>
              <a:rPr lang="ja-JP" altLang="en-US" dirty="0" smtClean="0">
                <a:latin typeface="HG丸ｺﾞｼｯｸM-PRO" pitchFamily="50" charset="-128"/>
                <a:ea typeface="HG丸ｺﾞｼｯｸM-PRO" pitchFamily="50" charset="-128"/>
              </a:rPr>
              <a:t>ある日，健太君はあるニュースを目にしました．</a:t>
            </a:r>
            <a:endParaRPr lang="en-US" altLang="ja-JP" dirty="0" smtClean="0">
              <a:latin typeface="HG丸ｺﾞｼｯｸM-PRO" pitchFamily="50" charset="-128"/>
              <a:ea typeface="HG丸ｺﾞｼｯｸM-PRO" pitchFamily="50" charset="-128"/>
            </a:endParaRPr>
          </a:p>
          <a:p>
            <a:pPr lvl="1"/>
            <a:endParaRPr lang="en-US" altLang="ja-JP" dirty="0" smtClean="0"/>
          </a:p>
          <a:p>
            <a:pPr lvl="1"/>
            <a:r>
              <a:rPr lang="ja-JP" altLang="en-US" dirty="0" smtClean="0"/>
              <a:t>「</a:t>
            </a:r>
            <a:r>
              <a:rPr lang="ja-JP" altLang="en-US" dirty="0" smtClean="0"/>
              <a:t>一人暮らしの高齢者による孤独死者数が増加傾向」</a:t>
            </a:r>
            <a:endParaRPr lang="en-US" altLang="ja-JP" dirty="0" smtClean="0"/>
          </a:p>
          <a:p>
            <a:pPr lvl="2"/>
            <a:r>
              <a:rPr lang="en-US" altLang="ja-JP" dirty="0" smtClean="0"/>
              <a:t>65</a:t>
            </a:r>
            <a:r>
              <a:rPr lang="ja-JP" altLang="en-US" dirty="0" smtClean="0"/>
              <a:t>歳以上の高齢者のうち孤独死者数は年間</a:t>
            </a:r>
            <a:r>
              <a:rPr lang="en-US" altLang="ja-JP" dirty="0" smtClean="0"/>
              <a:t>1</a:t>
            </a:r>
            <a:r>
              <a:rPr lang="ja-JP" altLang="en-US" dirty="0" smtClean="0"/>
              <a:t>万</a:t>
            </a:r>
            <a:r>
              <a:rPr lang="en-US" altLang="ja-JP" dirty="0" smtClean="0"/>
              <a:t>5</a:t>
            </a:r>
            <a:r>
              <a:rPr lang="ja-JP" altLang="en-US" dirty="0" smtClean="0"/>
              <a:t>千人以上</a:t>
            </a:r>
            <a:r>
              <a:rPr lang="en-US" altLang="ja-JP" dirty="0" smtClean="0"/>
              <a:t>(2011</a:t>
            </a:r>
            <a:r>
              <a:rPr lang="ja-JP" altLang="en-US" dirty="0" smtClean="0"/>
              <a:t>年</a:t>
            </a:r>
            <a:r>
              <a:rPr lang="en-US" altLang="ja-JP" dirty="0" smtClean="0"/>
              <a:t>)</a:t>
            </a:r>
          </a:p>
          <a:p>
            <a:pPr lvl="1"/>
            <a:endParaRPr lang="en-US" altLang="ja-JP" dirty="0" smtClean="0"/>
          </a:p>
          <a:p>
            <a:pPr lvl="1"/>
            <a:r>
              <a:rPr lang="ja-JP" altLang="en-US" dirty="0" smtClean="0"/>
              <a:t>「</a:t>
            </a:r>
            <a:r>
              <a:rPr lang="ja-JP" altLang="en-US" dirty="0" smtClean="0"/>
              <a:t>高齢社会に伴う介護士の人数不足」</a:t>
            </a:r>
            <a:endParaRPr lang="en-US" altLang="ja-JP" dirty="0" smtClean="0"/>
          </a:p>
          <a:p>
            <a:pPr lvl="2"/>
            <a:endParaRPr lang="en-US" altLang="ja-JP" dirty="0" smtClean="0"/>
          </a:p>
          <a:p>
            <a:pPr lvl="1"/>
            <a:r>
              <a:rPr lang="ja-JP" altLang="en-US" dirty="0" smtClean="0"/>
              <a:t>「高齢者介護施設の不足」</a:t>
            </a:r>
            <a:endParaRPr lang="en-US" altLang="ja-JP" dirty="0" smtClean="0"/>
          </a:p>
          <a:p>
            <a:endParaRPr kumimoji="1" lang="en-US" altLang="ja-JP" dirty="0" smtClean="0"/>
          </a:p>
          <a:p>
            <a:pPr lvl="1"/>
            <a:r>
              <a:rPr kumimoji="1" lang="en-US" altLang="ja-JP" dirty="0" smtClean="0"/>
              <a:t>※</a:t>
            </a:r>
            <a:r>
              <a:rPr kumimoji="1" lang="ja-JP" altLang="en-US" dirty="0" smtClean="0"/>
              <a:t>突然死</a:t>
            </a:r>
            <a:r>
              <a:rPr kumimoji="1" lang="ja-JP" altLang="en-US" dirty="0" smtClean="0"/>
              <a:t>には特に注意を</a:t>
            </a:r>
            <a:r>
              <a:rPr kumimoji="1" lang="ja-JP" altLang="en-US" dirty="0" smtClean="0"/>
              <a:t>しなければ</a:t>
            </a:r>
            <a:r>
              <a:rPr lang="ja-JP" altLang="en-US" dirty="0" smtClean="0"/>
              <a:t>～</a:t>
            </a:r>
            <a:r>
              <a:rPr kumimoji="1" lang="ja-JP" altLang="en-US" dirty="0" smtClean="0"/>
              <a:t>．</a:t>
            </a:r>
            <a:endParaRPr kumimoji="1" lang="en-US" altLang="ja-JP" dirty="0" smtClean="0"/>
          </a:p>
          <a:p>
            <a:endParaRPr lang="en-US" altLang="ja-JP" dirty="0" smtClean="0"/>
          </a:p>
          <a:p>
            <a:r>
              <a:rPr lang="ja-JP" altLang="en-US" dirty="0" smtClean="0">
                <a:latin typeface="HG丸ｺﾞｼｯｸM-PRO" pitchFamily="50" charset="-128"/>
                <a:ea typeface="HG丸ｺﾞｼｯｸM-PRO" pitchFamily="50" charset="-128"/>
              </a:rPr>
              <a:t>健太君のおばあちゃんは，遠くで一人で暮らしています．</a:t>
            </a: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健太</a:t>
            </a: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おばあちゃん，大丈夫かなぁ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a:t>
            </a:r>
            <a:endParaRPr lang="en-US" altLang="ja-JP" dirty="0" smtClean="0">
              <a:latin typeface="HG丸ｺﾞｼｯｸM-PRO" pitchFamily="50" charset="-128"/>
              <a:ea typeface="HG丸ｺﾞｼｯｸM-PRO" pitchFamily="50" charset="-128"/>
            </a:endParaRPr>
          </a:p>
          <a:p>
            <a:pPr>
              <a:buNone/>
            </a:pPr>
            <a:r>
              <a:rPr lang="en-US" altLang="ja-JP"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　遠く</a:t>
            </a:r>
            <a:r>
              <a:rPr lang="ja-JP" altLang="en-US" dirty="0" smtClean="0">
                <a:latin typeface="HG丸ｺﾞｼｯｸM-PRO" pitchFamily="50" charset="-128"/>
                <a:ea typeface="HG丸ｺﾞｼｯｸM-PRO" pitchFamily="50" charset="-128"/>
              </a:rPr>
              <a:t>にいても，おばあちゃんの様子が分かれば良いのになぁ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a:t>
            </a:r>
            <a:endParaRPr lang="en-US" altLang="ja-JP" dirty="0" smtClean="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0"/>
          </p:nvPr>
        </p:nvSpPr>
        <p:spPr/>
        <p:txBody>
          <a:bodyPr/>
          <a:lstStyle/>
          <a:p>
            <a:fld id="{ED7E81D5-E9DE-4823-B449-0AA2C8FDBA3C}" type="slidenum">
              <a:rPr lang="en-US" altLang="ja-JP" smtClean="0"/>
              <a:pPr/>
              <a:t>5</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pic>
        <p:nvPicPr>
          <p:cNvPr id="34818" name="Picture 2"/>
          <p:cNvPicPr>
            <a:picLocks noChangeAspect="1" noChangeArrowheads="1"/>
          </p:cNvPicPr>
          <p:nvPr/>
        </p:nvPicPr>
        <p:blipFill>
          <a:blip r:embed="rId2" cstate="print"/>
          <a:srcRect/>
          <a:stretch>
            <a:fillRect/>
          </a:stretch>
        </p:blipFill>
        <p:spPr bwMode="auto">
          <a:xfrm>
            <a:off x="6454271" y="2815148"/>
            <a:ext cx="2689729" cy="16789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健太君の</a:t>
            </a:r>
            <a:r>
              <a:rPr kumimoji="1" lang="ja-JP" altLang="en-US" dirty="0" smtClean="0"/>
              <a:t>心配　</a:t>
            </a:r>
            <a:r>
              <a:rPr kumimoji="1" lang="en-US" altLang="ja-JP" dirty="0" smtClean="0"/>
              <a:t>(</a:t>
            </a:r>
            <a:r>
              <a:rPr kumimoji="1" lang="ja-JP" altLang="en-US" dirty="0" smtClean="0"/>
              <a:t>保留</a:t>
            </a:r>
            <a:r>
              <a:rPr kumimoji="1" lang="en-US" altLang="ja-JP" dirty="0" smtClean="0"/>
              <a:t>)</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おじいちゃん，おばあちゃんの一人暮らし</a:t>
            </a:r>
            <a:endParaRPr lang="en-US" altLang="ja-JP" dirty="0" smtClean="0"/>
          </a:p>
          <a:p>
            <a:pPr lvl="1"/>
            <a:r>
              <a:rPr kumimoji="1" lang="ja-JP" altLang="en-US" dirty="0" smtClean="0"/>
              <a:t>周囲が異変に気付きにくい</a:t>
            </a:r>
            <a:endParaRPr kumimoji="1" lang="en-US" altLang="ja-JP" dirty="0" smtClean="0"/>
          </a:p>
          <a:p>
            <a:pPr lvl="1"/>
            <a:r>
              <a:rPr kumimoji="1" lang="ja-JP" altLang="en-US"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ED7E81D5-E9DE-4823-B449-0AA2C8FDBA3C}" type="slidenum">
              <a:rPr lang="en-US" altLang="ja-JP" smtClean="0"/>
              <a:pPr/>
              <a:t>6</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心配編</a:t>
            </a:r>
            <a:endParaRPr kumimoji="1" lang="ja-JP" altLang="en-US" dirty="0"/>
          </a:p>
        </p:txBody>
      </p:sp>
      <p:sp>
        <p:nvSpPr>
          <p:cNvPr id="3" name="コンテンツ プレースホルダ 2"/>
          <p:cNvSpPr>
            <a:spLocks noGrp="1"/>
          </p:cNvSpPr>
          <p:nvPr>
            <p:ph idx="1"/>
          </p:nvPr>
        </p:nvSpPr>
        <p:spPr>
          <a:xfrm>
            <a:off x="304800" y="901874"/>
            <a:ext cx="8839200" cy="5270326"/>
          </a:xfrm>
        </p:spPr>
        <p:txBody>
          <a:bodyPr/>
          <a:lstStyle/>
          <a:p>
            <a:r>
              <a:rPr lang="ja-JP" altLang="en-US" dirty="0" smtClean="0"/>
              <a:t>介護施設入居費用</a:t>
            </a:r>
            <a:endParaRPr lang="en-US" altLang="ja-JP" dirty="0" smtClean="0"/>
          </a:p>
          <a:p>
            <a:pPr lvl="1"/>
            <a:r>
              <a:rPr kumimoji="1" lang="ja-JP" altLang="en-US" dirty="0" smtClean="0"/>
              <a:t>特養老人ホーム　</a:t>
            </a:r>
            <a:r>
              <a:rPr kumimoji="1" lang="en-US" altLang="ja-JP" dirty="0" smtClean="0"/>
              <a:t>…</a:t>
            </a:r>
            <a:r>
              <a:rPr kumimoji="1" lang="ja-JP" altLang="en-US" dirty="0" smtClean="0"/>
              <a:t>　</a:t>
            </a:r>
            <a:r>
              <a:rPr lang="ja-JP" altLang="en-US" dirty="0" smtClean="0"/>
              <a:t>入居金不要，相部屋で数万円～</a:t>
            </a:r>
            <a:r>
              <a:rPr lang="en-US" altLang="ja-JP" dirty="0" smtClean="0"/>
              <a:t>10</a:t>
            </a:r>
            <a:r>
              <a:rPr lang="ja-JP" altLang="en-US" dirty="0" smtClean="0"/>
              <a:t>数万円</a:t>
            </a:r>
            <a:r>
              <a:rPr lang="en-US" altLang="ja-JP" dirty="0" smtClean="0"/>
              <a:t>/</a:t>
            </a:r>
            <a:r>
              <a:rPr lang="ja-JP" altLang="en-US" dirty="0" smtClean="0"/>
              <a:t>月</a:t>
            </a:r>
            <a:endParaRPr kumimoji="1" lang="en-US" altLang="ja-JP" dirty="0" smtClean="0"/>
          </a:p>
          <a:p>
            <a:pPr lvl="1"/>
            <a:r>
              <a:rPr kumimoji="1" lang="ja-JP" altLang="en-US" dirty="0" smtClean="0"/>
              <a:t>有料老人ホーム　</a:t>
            </a:r>
            <a:r>
              <a:rPr kumimoji="1" lang="en-US" altLang="ja-JP" dirty="0" smtClean="0"/>
              <a:t>…</a:t>
            </a:r>
            <a:r>
              <a:rPr kumimoji="1" lang="ja-JP" altLang="en-US" dirty="0" smtClean="0"/>
              <a:t>　</a:t>
            </a:r>
            <a:r>
              <a:rPr lang="ja-JP" altLang="en-US" dirty="0" smtClean="0"/>
              <a:t>入居金必要，施設により入居一時金に</a:t>
            </a:r>
            <a:r>
              <a:rPr lang="en-US" altLang="ja-JP" dirty="0" smtClean="0"/>
              <a:t>1000</a:t>
            </a:r>
            <a:r>
              <a:rPr lang="ja-JP" altLang="en-US" dirty="0" smtClean="0"/>
              <a:t>万円</a:t>
            </a:r>
            <a:endParaRPr kumimoji="1" lang="en-US" altLang="ja-JP" dirty="0"/>
          </a:p>
          <a:p>
            <a:endParaRPr lang="en-US" altLang="ja-JP" dirty="0" smtClean="0"/>
          </a:p>
          <a:p>
            <a:r>
              <a:rPr lang="ja-JP" altLang="en-US" dirty="0" smtClean="0"/>
              <a:t>高齢者の介護施設入居状況　</a:t>
            </a:r>
            <a:r>
              <a:rPr lang="en-US" altLang="ja-JP" dirty="0" smtClean="0"/>
              <a:t>(2008</a:t>
            </a:r>
            <a:r>
              <a:rPr lang="ja-JP" altLang="en-US" dirty="0" smtClean="0"/>
              <a:t>年調べ</a:t>
            </a:r>
            <a:r>
              <a:rPr lang="en-US" altLang="ja-JP" dirty="0" smtClean="0"/>
              <a:t>)</a:t>
            </a:r>
            <a:endParaRPr kumimoji="1" lang="en-US" altLang="ja-JP" dirty="0" smtClean="0"/>
          </a:p>
          <a:p>
            <a:pPr lvl="1"/>
            <a:r>
              <a:rPr lang="ja-JP" altLang="en-US" dirty="0" smtClean="0"/>
              <a:t>グループホームの全国の総定員数　：　約</a:t>
            </a:r>
            <a:r>
              <a:rPr lang="en-US" altLang="ja-JP" dirty="0" smtClean="0"/>
              <a:t>14</a:t>
            </a:r>
            <a:r>
              <a:rPr lang="ja-JP" altLang="en-US" dirty="0" smtClean="0"/>
              <a:t>万</a:t>
            </a:r>
            <a:r>
              <a:rPr lang="en-US" altLang="ja-JP" dirty="0" smtClean="0"/>
              <a:t>3</a:t>
            </a:r>
            <a:r>
              <a:rPr lang="ja-JP" altLang="en-US" dirty="0" smtClean="0"/>
              <a:t>千人</a:t>
            </a:r>
          </a:p>
          <a:p>
            <a:pPr lvl="2"/>
            <a:r>
              <a:rPr lang="ja-JP" altLang="en-US" dirty="0" smtClean="0">
                <a:solidFill>
                  <a:srgbClr val="FF0000"/>
                </a:solidFill>
              </a:rPr>
              <a:t>待機中</a:t>
            </a:r>
            <a:r>
              <a:rPr lang="ja-JP" altLang="en-US" dirty="0" smtClean="0"/>
              <a:t>の軽度の認知症高齢者　：　</a:t>
            </a:r>
            <a:r>
              <a:rPr lang="ja-JP" altLang="en-US" dirty="0" smtClean="0">
                <a:solidFill>
                  <a:srgbClr val="FF0000"/>
                </a:solidFill>
              </a:rPr>
              <a:t>全国で</a:t>
            </a:r>
            <a:r>
              <a:rPr lang="en-US" altLang="ja-JP" dirty="0" smtClean="0">
                <a:solidFill>
                  <a:srgbClr val="FF0000"/>
                </a:solidFill>
              </a:rPr>
              <a:t>150</a:t>
            </a:r>
            <a:r>
              <a:rPr lang="ja-JP" altLang="en-US" dirty="0" smtClean="0">
                <a:solidFill>
                  <a:srgbClr val="FF0000"/>
                </a:solidFill>
              </a:rPr>
              <a:t>万人</a:t>
            </a:r>
            <a:endParaRPr lang="en-US" altLang="ja-JP" dirty="0" smtClean="0">
              <a:solidFill>
                <a:srgbClr val="FF0000"/>
              </a:solidFill>
            </a:endParaRPr>
          </a:p>
          <a:p>
            <a:pPr lvl="1"/>
            <a:r>
              <a:rPr lang="ja-JP" altLang="en-US" dirty="0" smtClean="0"/>
              <a:t>特別養護老人ホームの入居待機者　：　</a:t>
            </a:r>
            <a:r>
              <a:rPr lang="ja-JP" altLang="en-US" dirty="0" smtClean="0">
                <a:solidFill>
                  <a:srgbClr val="FF0000"/>
                </a:solidFill>
              </a:rPr>
              <a:t>全国で</a:t>
            </a:r>
            <a:r>
              <a:rPr lang="en-US" altLang="ja-JP" dirty="0" smtClean="0">
                <a:solidFill>
                  <a:srgbClr val="FF0000"/>
                </a:solidFill>
              </a:rPr>
              <a:t>41.2</a:t>
            </a:r>
            <a:r>
              <a:rPr lang="ja-JP" altLang="en-US" dirty="0" smtClean="0">
                <a:solidFill>
                  <a:srgbClr val="FF0000"/>
                </a:solidFill>
              </a:rPr>
              <a:t>万人</a:t>
            </a:r>
            <a:endParaRPr lang="en-US" altLang="ja-JP" dirty="0">
              <a:solidFill>
                <a:srgbClr val="FF0000"/>
              </a:solidFill>
            </a:endParaRPr>
          </a:p>
          <a:p>
            <a:endParaRPr kumimoji="1" lang="en-US" altLang="ja-JP" dirty="0" smtClean="0"/>
          </a:p>
          <a:p>
            <a:r>
              <a:rPr lang="ja-JP" altLang="en-US" dirty="0" smtClean="0"/>
              <a:t>介護士の負担</a:t>
            </a:r>
            <a:endParaRPr lang="en-US" altLang="ja-JP" dirty="0" smtClean="0"/>
          </a:p>
          <a:p>
            <a:pPr lvl="1"/>
            <a:r>
              <a:rPr kumimoji="1" lang="ja-JP" altLang="en-US" dirty="0" smtClean="0"/>
              <a:t>待機者が増え，訪問介護の需要が増加</a:t>
            </a:r>
            <a:endParaRPr kumimoji="1" lang="en-US" altLang="ja-JP" dirty="0" smtClean="0"/>
          </a:p>
          <a:p>
            <a:pPr lvl="1"/>
            <a:r>
              <a:rPr lang="en-US" altLang="ja-JP" dirty="0" smtClean="0"/>
              <a:t>1</a:t>
            </a:r>
            <a:r>
              <a:rPr lang="ja-JP" altLang="en-US" dirty="0" smtClean="0"/>
              <a:t>人あたり</a:t>
            </a:r>
            <a:r>
              <a:rPr lang="en-US" altLang="ja-JP" dirty="0" smtClean="0"/>
              <a:t>5~8</a:t>
            </a:r>
            <a:r>
              <a:rPr lang="ja-JP" altLang="en-US" dirty="0" smtClean="0"/>
              <a:t>人の介護担当</a:t>
            </a:r>
            <a:endParaRPr lang="en-US" altLang="ja-JP" dirty="0" smtClean="0"/>
          </a:p>
          <a:p>
            <a:pPr lvl="1"/>
            <a:r>
              <a:rPr kumimoji="1" lang="ja-JP" altLang="en-US" dirty="0" smtClean="0"/>
              <a:t>管理が難しい</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D7E81D5-E9DE-4823-B449-0AA2C8FDBA3C}" type="slidenum">
              <a:rPr lang="en-US" altLang="ja-JP" smtClean="0"/>
              <a:pPr/>
              <a:t>7</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sp>
        <p:nvSpPr>
          <p:cNvPr id="8" name="正方形/長方形 7"/>
          <p:cNvSpPr/>
          <p:nvPr/>
        </p:nvSpPr>
        <p:spPr>
          <a:xfrm>
            <a:off x="719417" y="5723546"/>
            <a:ext cx="7705166" cy="830997"/>
          </a:xfrm>
          <a:prstGeom prst="rect">
            <a:avLst/>
          </a:prstGeom>
        </p:spPr>
        <p:txBody>
          <a:bodyPr wrap="square">
            <a:spAutoFit/>
          </a:bodyPr>
          <a:lstStyle/>
          <a:p>
            <a:pPr algn="ctr"/>
            <a:r>
              <a:rPr lang="ja-JP" altLang="en-US" b="1" dirty="0" smtClean="0">
                <a:latin typeface="HG丸ｺﾞｼｯｸM-PRO" pitchFamily="50" charset="-128"/>
                <a:ea typeface="HG丸ｺﾞｼｯｸM-PRO" pitchFamily="50" charset="-128"/>
              </a:rPr>
              <a:t>お金が足りなくても対応可能な新しい介護 </a:t>
            </a:r>
          </a:p>
          <a:p>
            <a:pPr algn="ctr"/>
            <a:r>
              <a:rPr lang="ja-JP" altLang="en-US" b="1" dirty="0" smtClean="0">
                <a:latin typeface="HG丸ｺﾞｼｯｸM-PRO" pitchFamily="50" charset="-128"/>
                <a:ea typeface="HG丸ｺﾞｼｯｸM-PRO" pitchFamily="50" charset="-128"/>
              </a:rPr>
              <a:t>孤独死率の減少に貢献できる可能性大 </a:t>
            </a:r>
            <a:endParaRPr lang="ja-JP" altLang="en-US" b="1" dirty="0">
              <a:latin typeface="HG丸ｺﾞｼｯｸM-PRO" pitchFamily="50" charset="-128"/>
              <a:ea typeface="HG丸ｺﾞｼｯｸM-PRO" pitchFamily="50" charset="-128"/>
            </a:endParaRPr>
          </a:p>
        </p:txBody>
      </p:sp>
      <p:sp>
        <p:nvSpPr>
          <p:cNvPr id="10" name="円形吹き出し 9"/>
          <p:cNvSpPr/>
          <p:nvPr/>
        </p:nvSpPr>
        <p:spPr>
          <a:xfrm>
            <a:off x="6589059" y="2124635"/>
            <a:ext cx="2460812" cy="537883"/>
          </a:xfrm>
          <a:prstGeom prst="wedgeEllipseCallout">
            <a:avLst>
              <a:gd name="adj1" fmla="val -53235"/>
              <a:gd name="adj2" fmla="val 49294"/>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wrap="none" rtlCol="0" anchor="ctr"/>
          <a:lstStyle/>
          <a:p>
            <a:pPr algn="ctr"/>
            <a:r>
              <a:rPr lang="ja-JP" altLang="en-US" sz="1800" dirty="0" smtClean="0">
                <a:solidFill>
                  <a:srgbClr val="FF0000"/>
                </a:solidFill>
              </a:rPr>
              <a:t>圧倒的に供給が不足！</a:t>
            </a:r>
            <a:endParaRPr kumimoji="1" lang="ja-JP" alt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健太君のひらめき</a:t>
            </a:r>
            <a:endParaRPr kumimoji="1" lang="ja-JP" altLang="en-US" dirty="0"/>
          </a:p>
        </p:txBody>
      </p:sp>
      <p:sp>
        <p:nvSpPr>
          <p:cNvPr id="3" name="テキスト プレースホルダ 2"/>
          <p:cNvSpPr>
            <a:spLocks noGrp="1"/>
          </p:cNvSpPr>
          <p:nvPr>
            <p:ph type="body" idx="1"/>
          </p:nvPr>
        </p:nvSpPr>
        <p:spPr/>
        <p:txBody>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250D63-6725-40A9-A83D-F1A079779F91}" type="slidenum">
              <a:rPr lang="en-US" altLang="ja-JP" smtClean="0"/>
              <a:pPr/>
              <a:t>8</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pic>
        <p:nvPicPr>
          <p:cNvPr id="32770" name="Picture 2" descr="http://3.bp.blogspot.com/-yZVgoCSQPcg/T-Uom27XIxI/AAAAAAAAFpI/M7vvLLSOtmA/s1600/boy_smile.png"/>
          <p:cNvPicPr>
            <a:picLocks noChangeAspect="1" noChangeArrowheads="1"/>
          </p:cNvPicPr>
          <p:nvPr/>
        </p:nvPicPr>
        <p:blipFill>
          <a:blip r:embed="rId2" cstate="print"/>
          <a:srcRect/>
          <a:stretch>
            <a:fillRect/>
          </a:stretch>
        </p:blipFill>
        <p:spPr bwMode="auto">
          <a:xfrm>
            <a:off x="5348195" y="3845858"/>
            <a:ext cx="2290674" cy="2635623"/>
          </a:xfrm>
          <a:prstGeom prst="rect">
            <a:avLst/>
          </a:prstGeom>
          <a:noFill/>
        </p:spPr>
      </p:pic>
      <p:grpSp>
        <p:nvGrpSpPr>
          <p:cNvPr id="13" name="グループ化 12"/>
          <p:cNvGrpSpPr/>
          <p:nvPr/>
        </p:nvGrpSpPr>
        <p:grpSpPr>
          <a:xfrm>
            <a:off x="7167282" y="3281083"/>
            <a:ext cx="954741" cy="927847"/>
            <a:chOff x="7019364" y="3173506"/>
            <a:chExt cx="954741" cy="927847"/>
          </a:xfrm>
        </p:grpSpPr>
        <p:sp>
          <p:nvSpPr>
            <p:cNvPr id="12" name="円形吹き出し 11"/>
            <p:cNvSpPr/>
            <p:nvPr/>
          </p:nvSpPr>
          <p:spPr>
            <a:xfrm>
              <a:off x="7019364" y="3173506"/>
              <a:ext cx="954741" cy="927847"/>
            </a:xfrm>
            <a:prstGeom prst="wedgeEllipseCallout">
              <a:avLst>
                <a:gd name="adj1" fmla="val -40551"/>
                <a:gd name="adj2" fmla="val 53804"/>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32771" name="Picture 3"/>
            <p:cNvPicPr>
              <a:picLocks noChangeAspect="1" noChangeArrowheads="1"/>
            </p:cNvPicPr>
            <p:nvPr/>
          </p:nvPicPr>
          <p:blipFill>
            <a:blip r:embed="rId3" cstate="print">
              <a:lum bright="30000" contrast="-40000"/>
            </a:blip>
            <a:stretch>
              <a:fillRect/>
            </a:stretch>
          </p:blipFill>
          <p:spPr bwMode="auto">
            <a:xfrm rot="1853313">
              <a:off x="7221714" y="3316435"/>
              <a:ext cx="514823" cy="743397"/>
            </a:xfrm>
            <a:prstGeom prst="rect">
              <a:avLst/>
            </a:prstGeom>
            <a:noFill/>
            <a:ln>
              <a:noFill/>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1156448" y="3240742"/>
            <a:ext cx="6683188" cy="2138082"/>
          </a:xfrm>
          <a:prstGeom prst="roundRect">
            <a:avLst>
              <a:gd name="adj" fmla="val 33105"/>
            </a:avLst>
          </a:prstGeom>
          <a:ln w="88900" cmpd="thickThin">
            <a:solidFill>
              <a:srgbClr val="F7ABCF"/>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こんなのあったら編</a:t>
            </a:r>
            <a:endParaRPr kumimoji="1" lang="ja-JP" altLang="en-US" dirty="0"/>
          </a:p>
        </p:txBody>
      </p:sp>
      <p:sp>
        <p:nvSpPr>
          <p:cNvPr id="3" name="コンテンツ プレースホルダ 2"/>
          <p:cNvSpPr>
            <a:spLocks noGrp="1"/>
          </p:cNvSpPr>
          <p:nvPr>
            <p:ph idx="1"/>
          </p:nvPr>
        </p:nvSpPr>
        <p:spPr>
          <a:xfrm>
            <a:off x="304800" y="901874"/>
            <a:ext cx="8534400" cy="2486785"/>
          </a:xfrm>
        </p:spPr>
        <p:txBody>
          <a:bodyPr/>
          <a:lstStyle/>
          <a:p>
            <a:r>
              <a:rPr kumimoji="1" lang="ja-JP" altLang="en-US" dirty="0" smtClean="0"/>
              <a:t>遠くにいてもお年寄りの一日の様子を見守れれば</a:t>
            </a:r>
            <a:r>
              <a:rPr kumimoji="1" lang="en-US" altLang="ja-JP" dirty="0" smtClean="0"/>
              <a:t>…</a:t>
            </a:r>
          </a:p>
          <a:p>
            <a:pPr lvl="1"/>
            <a:endParaRPr lang="en-US" altLang="ja-JP" dirty="0" smtClean="0"/>
          </a:p>
          <a:p>
            <a:pPr lvl="1"/>
            <a:r>
              <a:rPr kumimoji="1" lang="ja-JP" altLang="en-US" dirty="0" smtClean="0"/>
              <a:t>異変に気付くことができる！</a:t>
            </a:r>
            <a:endParaRPr kumimoji="1" lang="en-US" altLang="ja-JP" dirty="0" smtClean="0"/>
          </a:p>
          <a:p>
            <a:pPr lvl="1"/>
            <a:r>
              <a:rPr lang="ja-JP" altLang="en-US" dirty="0" smtClean="0"/>
              <a:t>健康を管理できる！</a:t>
            </a:r>
            <a:endParaRPr lang="en-US" altLang="ja-JP" dirty="0" smtClean="0"/>
          </a:p>
          <a:p>
            <a:pPr lvl="1"/>
            <a:r>
              <a:rPr kumimoji="1" lang="ja-JP" altLang="en-US" dirty="0" smtClean="0">
                <a:solidFill>
                  <a:schemeClr val="accent2"/>
                </a:solidFill>
              </a:rPr>
              <a:t>あとなんか．</a:t>
            </a:r>
            <a:endParaRPr kumimoji="1" lang="ja-JP" altLang="en-US" dirty="0">
              <a:solidFill>
                <a:schemeClr val="accent2"/>
              </a:solidFill>
            </a:endParaRPr>
          </a:p>
        </p:txBody>
      </p:sp>
      <p:sp>
        <p:nvSpPr>
          <p:cNvPr id="4" name="スライド番号プレースホルダ 3"/>
          <p:cNvSpPr>
            <a:spLocks noGrp="1"/>
          </p:cNvSpPr>
          <p:nvPr>
            <p:ph type="sldNum" sz="quarter" idx="10"/>
          </p:nvPr>
        </p:nvSpPr>
        <p:spPr/>
        <p:txBody>
          <a:bodyPr/>
          <a:lstStyle/>
          <a:p>
            <a:fld id="{ED7E81D5-E9DE-4823-B449-0AA2C8FDBA3C}" type="slidenum">
              <a:rPr lang="en-US" altLang="ja-JP" smtClean="0"/>
              <a:pPr/>
              <a:t>9</a:t>
            </a:fld>
            <a:endParaRPr lang="en-US" altLang="ja-JP">
              <a:latin typeface="ＭＳ ゴシック" charset="-128"/>
            </a:endParaRPr>
          </a:p>
        </p:txBody>
      </p:sp>
      <p:sp>
        <p:nvSpPr>
          <p:cNvPr id="5" name="フッター プレースホルダ 4"/>
          <p:cNvSpPr>
            <a:spLocks noGrp="1"/>
          </p:cNvSpPr>
          <p:nvPr>
            <p:ph type="ftr" sz="quarter" idx="12"/>
          </p:nvPr>
        </p:nvSpPr>
        <p:spPr/>
        <p:txBody>
          <a:bodyPr/>
          <a:lstStyle/>
          <a:p>
            <a:r>
              <a:rPr lang="en-US" altLang="ja-JP" smtClean="0"/>
              <a:t>RICOH &amp; Java™ Developer Challenge 2013</a:t>
            </a:r>
            <a:endParaRPr lang="en-US" altLang="ja-JP"/>
          </a:p>
        </p:txBody>
      </p:sp>
      <p:pic>
        <p:nvPicPr>
          <p:cNvPr id="6" name="図 5" descr="cross_logo.gif"/>
          <p:cNvPicPr>
            <a:picLocks noChangeAspect="1"/>
          </p:cNvPicPr>
          <p:nvPr/>
        </p:nvPicPr>
        <p:blipFill>
          <a:blip r:embed="rId2" cstate="print"/>
          <a:stretch>
            <a:fillRect/>
          </a:stretch>
        </p:blipFill>
        <p:spPr>
          <a:xfrm>
            <a:off x="2861065" y="3994114"/>
            <a:ext cx="3437685" cy="1105404"/>
          </a:xfrm>
          <a:prstGeom prst="rect">
            <a:avLst/>
          </a:prstGeom>
        </p:spPr>
      </p:pic>
      <p:sp>
        <p:nvSpPr>
          <p:cNvPr id="7" name="テキスト ボックス 6"/>
          <p:cNvSpPr txBox="1"/>
          <p:nvPr/>
        </p:nvSpPr>
        <p:spPr>
          <a:xfrm>
            <a:off x="1412357" y="3455896"/>
            <a:ext cx="3367163" cy="518247"/>
          </a:xfrm>
          <a:prstGeom prst="rect">
            <a:avLst/>
          </a:prstGeom>
          <a:noFill/>
        </p:spPr>
        <p:txBody>
          <a:bodyPr wrap="none" rtlCol="0">
            <a:spAutoFit/>
          </a:bodyPr>
          <a:lstStyle/>
          <a:p>
            <a:r>
              <a:rPr kumimoji="1" lang="ja-JP" altLang="en-US" dirty="0" smtClean="0">
                <a:solidFill>
                  <a:srgbClr val="0D574E"/>
                </a:solidFill>
              </a:rPr>
              <a:t>これを実現したものが</a:t>
            </a:r>
            <a:endParaRPr kumimoji="1" lang="ja-JP" altLang="en-US" dirty="0">
              <a:solidFill>
                <a:srgbClr val="0D574E"/>
              </a:solidFill>
            </a:endParaRPr>
          </a:p>
        </p:txBody>
      </p:sp>
      <p:sp>
        <p:nvSpPr>
          <p:cNvPr id="8" name="テキスト ボックス 7"/>
          <p:cNvSpPr txBox="1"/>
          <p:nvPr/>
        </p:nvSpPr>
        <p:spPr>
          <a:xfrm>
            <a:off x="6534637" y="4623254"/>
            <a:ext cx="1197006" cy="518247"/>
          </a:xfrm>
          <a:prstGeom prst="rect">
            <a:avLst/>
          </a:prstGeom>
          <a:noFill/>
        </p:spPr>
        <p:txBody>
          <a:bodyPr wrap="none" rtlCol="0">
            <a:spAutoFit/>
          </a:bodyPr>
          <a:lstStyle/>
          <a:p>
            <a:r>
              <a:rPr kumimoji="1" lang="ja-JP" altLang="en-US" dirty="0" smtClean="0">
                <a:solidFill>
                  <a:srgbClr val="0D574E"/>
                </a:solidFill>
              </a:rPr>
              <a:t>です！</a:t>
            </a:r>
            <a:endParaRPr kumimoji="1" lang="ja-JP" altLang="en-US" dirty="0">
              <a:solidFill>
                <a:srgbClr val="0D574E"/>
              </a:solidFill>
            </a:endParaRPr>
          </a:p>
        </p:txBody>
      </p:sp>
      <p:sp>
        <p:nvSpPr>
          <p:cNvPr id="11" name="雲 10"/>
          <p:cNvSpPr/>
          <p:nvPr/>
        </p:nvSpPr>
        <p:spPr>
          <a:xfrm>
            <a:off x="1707777" y="5607425"/>
            <a:ext cx="5876364" cy="766482"/>
          </a:xfrm>
          <a:prstGeom prst="cloud">
            <a:avLst/>
          </a:prstGeom>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sz="2000" b="1" dirty="0" smtClean="0">
                <a:latin typeface="HG丸ｺﾞｼｯｸM-PRO" pitchFamily="50" charset="-128"/>
                <a:ea typeface="HG丸ｺﾞｼｯｸM-PRO" pitchFamily="50" charset="-128"/>
              </a:rPr>
              <a:t>新しい見守り支援を提案します！</a:t>
            </a:r>
            <a:endParaRPr kumimoji="1" lang="ja-JP" altLang="en-US" sz="2000" b="1"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trips(upRight)">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trips(upRigh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trips(upRigh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upRight)">
                                      <p:cBhvr>
                                        <p:cTn id="29" dur="500"/>
                                        <p:tgtEl>
                                          <p:spTgt spid="12"/>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8" presetClass="entr" presetSubtype="3"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trips(upRigh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strips(upRigh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8" grpId="0"/>
      <p:bldP spid="11" grpId="0" animBg="1"/>
    </p:bldLst>
  </p:timing>
</p:sld>
</file>

<file path=ppt/theme/theme1.xml><?xml version="1.0" encoding="utf-8"?>
<a:theme xmlns:a="http://schemas.openxmlformats.org/drawingml/2006/main" name="green_clover3">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green_clover3">
      <a:majorFont>
        <a:latin typeface="Arial"/>
        <a:ea typeface="ＭＳ Ｐゴシック"/>
        <a:cs typeface=""/>
      </a:majorFont>
      <a:minorFont>
        <a:latin typeface="Arial"/>
        <a:ea typeface="ＭＳ Ｐゴシック"/>
        <a:cs typeface=""/>
      </a:minorFont>
    </a:fontScheme>
    <a:fmtScheme name="キュート">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en_clover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_clover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_clover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_clover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_clover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_clover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_clover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_clover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_clover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_clover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_clover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_clover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green_clover3</Template>
  <TotalTime>616</TotalTime>
  <Words>868</Words>
  <Application>Microsoft Office PowerPoint</Application>
  <PresentationFormat>画面に合わせる (4:3)</PresentationFormat>
  <Paragraphs>218</Paragraphs>
  <Slides>19</Slides>
  <Notes>1</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green_clover3</vt:lpstr>
      <vt:lpstr>CROSS  - Care Remote Older folks Support System –</vt:lpstr>
      <vt:lpstr>はじめに</vt:lpstr>
      <vt:lpstr>健太君の心配</vt:lpstr>
      <vt:lpstr>健太君の心配　(あらすじ概要※そのうち消すヨ)</vt:lpstr>
      <vt:lpstr>健太君の心配</vt:lpstr>
      <vt:lpstr>健太君の心配　(保留)</vt:lpstr>
      <vt:lpstr>心配編</vt:lpstr>
      <vt:lpstr>健太君のひらめき</vt:lpstr>
      <vt:lpstr>こんなのあったら編</vt:lpstr>
      <vt:lpstr>入力</vt:lpstr>
      <vt:lpstr>確認</vt:lpstr>
      <vt:lpstr>印刷</vt:lpstr>
      <vt:lpstr>システム構成紹介編</vt:lpstr>
      <vt:lpstr>まとめ・今後の課題</vt:lpstr>
      <vt:lpstr>CROSS  - Care Remote Older folks Support System – END</vt:lpstr>
      <vt:lpstr>スライド 16</vt:lpstr>
      <vt:lpstr>デモ紹介編</vt:lpstr>
      <vt:lpstr>デモ紹介編</vt:lpstr>
      <vt:lpstr>デモ紹介編</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08mi148</dc:creator>
  <cp:lastModifiedBy>08mi148</cp:lastModifiedBy>
  <cp:revision>88</cp:revision>
  <dcterms:created xsi:type="dcterms:W3CDTF">2011-05-11T14:27:09Z</dcterms:created>
  <dcterms:modified xsi:type="dcterms:W3CDTF">2012-12-28T08:17:01Z</dcterms:modified>
</cp:coreProperties>
</file>